
<file path=[Content_Types].xml><?xml version="1.0" encoding="utf-8"?>
<Types xmlns="http://schemas.openxmlformats.org/package/2006/content-types">
  <Override PartName="/ppt/slides/slide47.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theme/theme5.xml" ContentType="application/vnd.openxmlformats-officedocument.theme+xml"/>
  <Override PartName="/ppt/slides/slide120.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46.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50.xml" ContentType="application/vnd.openxmlformats-officedocument.presentationml.slide+xml"/>
  <Override PartName="/ppt/slideLayouts/slideLayout24.xml" ContentType="application/vnd.openxmlformats-officedocument.presentationml.slideLayout+xml"/>
  <Override PartName="/ppt/slideLayouts/slideLayout71.xml" ContentType="application/vnd.openxmlformats-officedocument.presentationml.slideLayout+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s/slide99.xml" ContentType="application/vnd.openxmlformats-officedocument.presentationml.slide+xml"/>
  <Override PartName="/ppt/slides/slide136.xml" ContentType="application/vnd.openxmlformats-officedocument.presentationml.slide+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s/slide119.xml" ContentType="application/vnd.openxmlformats-officedocument.presentationml.slide+xml"/>
  <Override PartName="/ppt/slideLayouts/slideLayout10.xml" ContentType="application/vnd.openxmlformats-officedocument.presentationml.slideLayout+xml"/>
  <Override PartName="/ppt/theme/theme15.xml" ContentType="application/vnd.openxmlformats-officedocument.theme+xml"/>
  <Override PartName="/ppt/slides/slide108.xml" ContentType="application/vnd.openxmlformats-officedocument.presentationml.slide+xml"/>
  <Override PartName="/ppt/slides/slide155.xml" ContentType="application/vnd.openxmlformats-officedocument.presentationml.slide+xml"/>
  <Override PartName="/ppt/slideMasters/slideMaster5.xml" ContentType="application/vnd.openxmlformats-officedocument.presentationml.slideMaster+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s/slide149.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s/slide138.xml" ContentType="application/vnd.openxmlformats-officedocument.presentationml.slide+xml"/>
  <Override PartName="/ppt/slideLayouts/slideLayout205.xml" ContentType="application/vnd.openxmlformats-officedocument.presentationml.slideLayout+xml"/>
  <Override PartName="/ppt/slides/slide79.xml" ContentType="application/vnd.openxmlformats-officedocument.presentationml.slide+xml"/>
  <Override PartName="/ppt/slides/slide127.xml" ContentType="application/vnd.openxmlformats-officedocument.presentationml.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s/slide68.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slides/slide105.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s/slide93.xml" ContentType="application/vnd.openxmlformats-officedocument.presentationml.slide+xml"/>
  <Override PartName="/ppt/slides/slide130.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slideLayouts/slideLayout12.xml" ContentType="application/vnd.openxmlformats-officedocument.presentationml.slideLayout+xml"/>
  <Override PartName="/ppt/slideLayouts/slideLayout101.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s/slide98.xml" ContentType="application/vnd.openxmlformats-officedocument.presentationml.slide+xml"/>
  <Override PartName="/ppt/slides/slide146.xml" ContentType="application/vnd.openxmlformats-officedocument.presentationml.slide+xml"/>
  <Override PartName="/ppt/theme/theme9.xml" ContentType="application/vnd.openxmlformats-officedocument.theme+xml"/>
  <Override PartName="/ppt/slides/slide87.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s/slide129.xml" ContentType="application/vnd.openxmlformats-officedocument.presentationml.slide+xml"/>
  <Override PartName="/ppt/theme/theme14.xml" ContentType="application/vnd.openxmlformats-officedocument.theme+xml"/>
  <Override PartName="/ppt/slides/slide118.xml" ContentType="application/vnd.openxmlformats-officedocument.presentationml.sl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s/slide148.xml" ContentType="application/vnd.openxmlformats-officedocument.presentationml.slide+xml"/>
  <Default Extension="gif" ContentType="image/gif"/>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s/slide78.xml" ContentType="application/vnd.openxmlformats-officedocument.presentationml.slide+xml"/>
  <Override PartName="/ppt/slides/slide115.xml" ContentType="application/vnd.openxmlformats-officedocument.presentationml.slide+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s/slide81.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slides/slide109.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theme/theme8.xml" ContentType="application/vnd.openxmlformats-officedocument.theme+xml"/>
  <Override PartName="/ppt/slides/slide97.xml" ContentType="application/vnd.openxmlformats-officedocument.presentationml.slide+xml"/>
  <Override PartName="/ppt/slides/slide134.xml" ContentType="application/vnd.openxmlformats-officedocument.presentationml.slid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23.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slideLayouts/slideLayout130.xml" ContentType="application/vnd.openxmlformats-officedocument.presentationml.slideLayout+xml"/>
  <Override PartName="/ppt/slides/slide139.xml" ContentType="application/vnd.openxmlformats-officedocument.presentationml.slide+xml"/>
  <Override PartName="/ppt/slideLayouts/slideLayout206.xml" ContentType="application/vnd.openxmlformats-officedocument.presentationml.slideLayout+xml"/>
  <Override PartName="/ppt/slides/slide117.xml" ContentType="application/vnd.openxmlformats-officedocument.presentationml.slide+xml"/>
  <Override PartName="/ppt/slides/slide128.xml" ContentType="application/vnd.openxmlformats-officedocument.presentationml.slide+xml"/>
  <Override PartName="/ppt/theme/theme13.xml" ContentType="application/vnd.openxmlformats-officedocument.theme+xml"/>
  <Override PartName="/ppt/slideLayouts/slideLayout179.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s/slide106.xml" ContentType="application/vnd.openxmlformats-officedocument.presentationml.slide+xml"/>
  <Override PartName="/ppt/slides/slide153.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168.xml" ContentType="application/vnd.openxmlformats-officedocument.presentationml.slideLayout+xml"/>
  <Override PartName="/ppt/slideMasters/slideMaster3.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31.xml" ContentType="application/vnd.openxmlformats-officedocument.presentationml.slide+xml"/>
  <Override PartName="/ppt/slideLayouts/slideLayout135.xml" ContentType="application/vnd.openxmlformats-officedocument.presentationml.slideLayout+xml"/>
  <Override PartName="/ppt/slideLayouts/slideLayout182.xml" ContentType="application/vnd.openxmlformats-officedocument.presentationml.slideLayout+xml"/>
  <Override PartName="/ppt/slideMasters/slideMaster19.xml" ContentType="application/vnd.openxmlformats-officedocument.presentationml.slideMaster+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s/slide14.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60.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ableStyles.xml" ContentType="application/vnd.openxmlformats-officedocument.presentationml.tableStyles+xml"/>
  <Override PartName="/ppt/slides/slide14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 id="2147483684" r:id="rId4"/>
    <p:sldMasterId id="2147483696" r:id="rId5"/>
    <p:sldMasterId id="2147483732" r:id="rId6"/>
    <p:sldMasterId id="2147484391" r:id="rId7"/>
    <p:sldMasterId id="2147484546" r:id="rId8"/>
    <p:sldMasterId id="2147484558" r:id="rId9"/>
    <p:sldMasterId id="2147484944" r:id="rId10"/>
    <p:sldMasterId id="2147484956" r:id="rId11"/>
    <p:sldMasterId id="2147484968" r:id="rId12"/>
    <p:sldMasterId id="2147484980" r:id="rId13"/>
    <p:sldMasterId id="2147484992" r:id="rId14"/>
    <p:sldMasterId id="2147485004" r:id="rId15"/>
    <p:sldMasterId id="2147485016" r:id="rId16"/>
    <p:sldMasterId id="2147485028" r:id="rId17"/>
    <p:sldMasterId id="2147485040" r:id="rId18"/>
    <p:sldMasterId id="2147485052" r:id="rId19"/>
  </p:sldMasterIdLst>
  <p:notesMasterIdLst>
    <p:notesMasterId r:id="rId176"/>
  </p:notesMasterIdLst>
  <p:sldIdLst>
    <p:sldId id="267" r:id="rId20"/>
    <p:sldId id="546" r:id="rId21"/>
    <p:sldId id="614" r:id="rId22"/>
    <p:sldId id="615" r:id="rId23"/>
    <p:sldId id="616" r:id="rId24"/>
    <p:sldId id="617" r:id="rId25"/>
    <p:sldId id="618" r:id="rId26"/>
    <p:sldId id="619" r:id="rId27"/>
    <p:sldId id="620" r:id="rId28"/>
    <p:sldId id="621" r:id="rId29"/>
    <p:sldId id="622" r:id="rId30"/>
    <p:sldId id="623" r:id="rId31"/>
    <p:sldId id="624" r:id="rId32"/>
    <p:sldId id="625" r:id="rId33"/>
    <p:sldId id="626" r:id="rId34"/>
    <p:sldId id="627" r:id="rId35"/>
    <p:sldId id="628" r:id="rId36"/>
    <p:sldId id="629" r:id="rId37"/>
    <p:sldId id="507" r:id="rId38"/>
    <p:sldId id="603" r:id="rId39"/>
    <p:sldId id="604" r:id="rId40"/>
    <p:sldId id="605" r:id="rId41"/>
    <p:sldId id="606" r:id="rId42"/>
    <p:sldId id="607" r:id="rId43"/>
    <p:sldId id="573" r:id="rId44"/>
    <p:sldId id="574" r:id="rId45"/>
    <p:sldId id="313" r:id="rId46"/>
    <p:sldId id="511" r:id="rId47"/>
    <p:sldId id="612" r:id="rId48"/>
    <p:sldId id="575" r:id="rId49"/>
    <p:sldId id="576" r:id="rId50"/>
    <p:sldId id="577" r:id="rId51"/>
    <p:sldId id="633" r:id="rId52"/>
    <p:sldId id="634" r:id="rId53"/>
    <p:sldId id="635" r:id="rId54"/>
    <p:sldId id="636" r:id="rId55"/>
    <p:sldId id="637" r:id="rId56"/>
    <p:sldId id="638" r:id="rId57"/>
    <p:sldId id="639" r:id="rId58"/>
    <p:sldId id="640" r:id="rId59"/>
    <p:sldId id="632" r:id="rId60"/>
    <p:sldId id="641" r:id="rId61"/>
    <p:sldId id="642" r:id="rId62"/>
    <p:sldId id="598" r:id="rId63"/>
    <p:sldId id="643" r:id="rId64"/>
    <p:sldId id="644" r:id="rId65"/>
    <p:sldId id="645" r:id="rId66"/>
    <p:sldId id="646" r:id="rId67"/>
    <p:sldId id="647" r:id="rId68"/>
    <p:sldId id="648" r:id="rId69"/>
    <p:sldId id="649" r:id="rId70"/>
    <p:sldId id="650" r:id="rId71"/>
    <p:sldId id="651" r:id="rId72"/>
    <p:sldId id="652" r:id="rId73"/>
    <p:sldId id="653" r:id="rId74"/>
    <p:sldId id="654" r:id="rId75"/>
    <p:sldId id="655" r:id="rId76"/>
    <p:sldId id="656" r:id="rId77"/>
    <p:sldId id="657" r:id="rId78"/>
    <p:sldId id="658" r:id="rId79"/>
    <p:sldId id="659" r:id="rId80"/>
    <p:sldId id="660" r:id="rId81"/>
    <p:sldId id="661" r:id="rId82"/>
    <p:sldId id="662" r:id="rId83"/>
    <p:sldId id="663" r:id="rId84"/>
    <p:sldId id="664" r:id="rId85"/>
    <p:sldId id="665" r:id="rId86"/>
    <p:sldId id="666" r:id="rId87"/>
    <p:sldId id="667" r:id="rId88"/>
    <p:sldId id="668" r:id="rId89"/>
    <p:sldId id="669" r:id="rId90"/>
    <p:sldId id="670" r:id="rId91"/>
    <p:sldId id="671" r:id="rId92"/>
    <p:sldId id="672" r:id="rId93"/>
    <p:sldId id="673" r:id="rId94"/>
    <p:sldId id="674" r:id="rId95"/>
    <p:sldId id="675" r:id="rId96"/>
    <p:sldId id="676" r:id="rId97"/>
    <p:sldId id="677" r:id="rId98"/>
    <p:sldId id="678" r:id="rId99"/>
    <p:sldId id="679" r:id="rId100"/>
    <p:sldId id="680" r:id="rId101"/>
    <p:sldId id="681" r:id="rId102"/>
    <p:sldId id="682" r:id="rId103"/>
    <p:sldId id="683" r:id="rId104"/>
    <p:sldId id="684" r:id="rId105"/>
    <p:sldId id="685" r:id="rId106"/>
    <p:sldId id="686" r:id="rId107"/>
    <p:sldId id="687" r:id="rId108"/>
    <p:sldId id="688" r:id="rId109"/>
    <p:sldId id="689" r:id="rId110"/>
    <p:sldId id="690" r:id="rId111"/>
    <p:sldId id="691" r:id="rId112"/>
    <p:sldId id="692" r:id="rId113"/>
    <p:sldId id="693" r:id="rId114"/>
    <p:sldId id="694" r:id="rId115"/>
    <p:sldId id="695" r:id="rId116"/>
    <p:sldId id="696" r:id="rId117"/>
    <p:sldId id="697" r:id="rId118"/>
    <p:sldId id="698" r:id="rId119"/>
    <p:sldId id="699" r:id="rId120"/>
    <p:sldId id="700" r:id="rId121"/>
    <p:sldId id="701" r:id="rId122"/>
    <p:sldId id="702" r:id="rId123"/>
    <p:sldId id="703" r:id="rId124"/>
    <p:sldId id="704" r:id="rId125"/>
    <p:sldId id="705" r:id="rId126"/>
    <p:sldId id="706" r:id="rId127"/>
    <p:sldId id="707" r:id="rId128"/>
    <p:sldId id="708" r:id="rId129"/>
    <p:sldId id="709" r:id="rId130"/>
    <p:sldId id="710" r:id="rId131"/>
    <p:sldId id="711" r:id="rId132"/>
    <p:sldId id="712" r:id="rId133"/>
    <p:sldId id="713" r:id="rId134"/>
    <p:sldId id="714" r:id="rId135"/>
    <p:sldId id="715" r:id="rId136"/>
    <p:sldId id="716" r:id="rId137"/>
    <p:sldId id="717" r:id="rId138"/>
    <p:sldId id="718" r:id="rId139"/>
    <p:sldId id="719" r:id="rId140"/>
    <p:sldId id="720" r:id="rId141"/>
    <p:sldId id="721" r:id="rId142"/>
    <p:sldId id="722" r:id="rId143"/>
    <p:sldId id="723" r:id="rId144"/>
    <p:sldId id="724" r:id="rId145"/>
    <p:sldId id="725" r:id="rId146"/>
    <p:sldId id="726" r:id="rId147"/>
    <p:sldId id="727" r:id="rId148"/>
    <p:sldId id="728" r:id="rId149"/>
    <p:sldId id="729" r:id="rId150"/>
    <p:sldId id="730" r:id="rId151"/>
    <p:sldId id="731" r:id="rId152"/>
    <p:sldId id="732" r:id="rId153"/>
    <p:sldId id="733" r:id="rId154"/>
    <p:sldId id="734" r:id="rId155"/>
    <p:sldId id="735" r:id="rId156"/>
    <p:sldId id="736" r:id="rId157"/>
    <p:sldId id="737" r:id="rId158"/>
    <p:sldId id="738" r:id="rId159"/>
    <p:sldId id="739" r:id="rId160"/>
    <p:sldId id="599" r:id="rId161"/>
    <p:sldId id="613" r:id="rId162"/>
    <p:sldId id="740" r:id="rId163"/>
    <p:sldId id="340" r:id="rId164"/>
    <p:sldId id="341" r:id="rId165"/>
    <p:sldId id="741" r:id="rId166"/>
    <p:sldId id="742" r:id="rId167"/>
    <p:sldId id="743" r:id="rId168"/>
    <p:sldId id="744" r:id="rId169"/>
    <p:sldId id="745" r:id="rId170"/>
    <p:sldId id="746" r:id="rId171"/>
    <p:sldId id="747" r:id="rId172"/>
    <p:sldId id="748" r:id="rId173"/>
    <p:sldId id="749" r:id="rId174"/>
    <p:sldId id="750" r:id="rId175"/>
  </p:sldIdLst>
  <p:sldSz cx="9144000" cy="6858000" type="screen4x3"/>
  <p:notesSz cx="6858000" cy="9144000"/>
  <p:defaultTextStyle>
    <a:defPPr>
      <a:defRPr lang="ca-ES"/>
    </a:defPPr>
    <a:lvl1pPr algn="l" rtl="0" fontAlgn="base">
      <a:spcBef>
        <a:spcPct val="0"/>
      </a:spcBef>
      <a:spcAft>
        <a:spcPct val="0"/>
      </a:spcAft>
      <a:defRPr sz="2400" kern="1200">
        <a:solidFill>
          <a:schemeClr val="tx1"/>
        </a:solidFill>
        <a:latin typeface="Times" pitchFamily="18" charset="0"/>
        <a:ea typeface="+mn-ea"/>
        <a:cs typeface="Arial" charset="0"/>
      </a:defRPr>
    </a:lvl1pPr>
    <a:lvl2pPr marL="457200" algn="l" rtl="0" fontAlgn="base">
      <a:spcBef>
        <a:spcPct val="0"/>
      </a:spcBef>
      <a:spcAft>
        <a:spcPct val="0"/>
      </a:spcAft>
      <a:defRPr sz="2400" kern="1200">
        <a:solidFill>
          <a:schemeClr val="tx1"/>
        </a:solidFill>
        <a:latin typeface="Times" pitchFamily="18" charset="0"/>
        <a:ea typeface="+mn-ea"/>
        <a:cs typeface="Arial" charset="0"/>
      </a:defRPr>
    </a:lvl2pPr>
    <a:lvl3pPr marL="914400" algn="l" rtl="0" fontAlgn="base">
      <a:spcBef>
        <a:spcPct val="0"/>
      </a:spcBef>
      <a:spcAft>
        <a:spcPct val="0"/>
      </a:spcAft>
      <a:defRPr sz="2400" kern="1200">
        <a:solidFill>
          <a:schemeClr val="tx1"/>
        </a:solidFill>
        <a:latin typeface="Times" pitchFamily="18" charset="0"/>
        <a:ea typeface="+mn-ea"/>
        <a:cs typeface="Arial" charset="0"/>
      </a:defRPr>
    </a:lvl3pPr>
    <a:lvl4pPr marL="1371600" algn="l" rtl="0" fontAlgn="base">
      <a:spcBef>
        <a:spcPct val="0"/>
      </a:spcBef>
      <a:spcAft>
        <a:spcPct val="0"/>
      </a:spcAft>
      <a:defRPr sz="2400" kern="1200">
        <a:solidFill>
          <a:schemeClr val="tx1"/>
        </a:solidFill>
        <a:latin typeface="Times" pitchFamily="18" charset="0"/>
        <a:ea typeface="+mn-ea"/>
        <a:cs typeface="Arial" charset="0"/>
      </a:defRPr>
    </a:lvl4pPr>
    <a:lvl5pPr marL="1828800" algn="l" rtl="0" fontAlgn="base">
      <a:spcBef>
        <a:spcPct val="0"/>
      </a:spcBef>
      <a:spcAft>
        <a:spcPct val="0"/>
      </a:spcAft>
      <a:defRPr sz="2400" kern="1200">
        <a:solidFill>
          <a:schemeClr val="tx1"/>
        </a:solidFill>
        <a:latin typeface="Times" pitchFamily="18" charset="0"/>
        <a:ea typeface="+mn-ea"/>
        <a:cs typeface="Arial" charset="0"/>
      </a:defRPr>
    </a:lvl5pPr>
    <a:lvl6pPr marL="2286000" algn="l" defTabSz="914400" rtl="0" eaLnBrk="1" latinLnBrk="0" hangingPunct="1">
      <a:defRPr sz="2400" kern="1200">
        <a:solidFill>
          <a:schemeClr val="tx1"/>
        </a:solidFill>
        <a:latin typeface="Times" pitchFamily="18" charset="0"/>
        <a:ea typeface="+mn-ea"/>
        <a:cs typeface="Arial" charset="0"/>
      </a:defRPr>
    </a:lvl6pPr>
    <a:lvl7pPr marL="2743200" algn="l" defTabSz="914400" rtl="0" eaLnBrk="1" latinLnBrk="0" hangingPunct="1">
      <a:defRPr sz="2400" kern="1200">
        <a:solidFill>
          <a:schemeClr val="tx1"/>
        </a:solidFill>
        <a:latin typeface="Times" pitchFamily="18" charset="0"/>
        <a:ea typeface="+mn-ea"/>
        <a:cs typeface="Arial" charset="0"/>
      </a:defRPr>
    </a:lvl7pPr>
    <a:lvl8pPr marL="3200400" algn="l" defTabSz="914400" rtl="0" eaLnBrk="1" latinLnBrk="0" hangingPunct="1">
      <a:defRPr sz="2400" kern="1200">
        <a:solidFill>
          <a:schemeClr val="tx1"/>
        </a:solidFill>
        <a:latin typeface="Times" pitchFamily="18" charset="0"/>
        <a:ea typeface="+mn-ea"/>
        <a:cs typeface="Arial" charset="0"/>
      </a:defRPr>
    </a:lvl8pPr>
    <a:lvl9pPr marL="3657600" algn="l" defTabSz="914400" rtl="0" eaLnBrk="1" latinLnBrk="0" hangingPunct="1">
      <a:defRPr sz="2400" kern="1200">
        <a:solidFill>
          <a:schemeClr val="tx1"/>
        </a:solidFill>
        <a:latin typeface="Times"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953735"/>
    <a:srgbClr val="BBE0E3"/>
    <a:srgbClr val="BFBFBF"/>
    <a:srgbClr val="C00000"/>
    <a:srgbClr val="66FFFF"/>
    <a:srgbClr val="FFFF99"/>
    <a:srgbClr val="008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autoAdjust="0"/>
    <p:restoredTop sz="94660"/>
  </p:normalViewPr>
  <p:slideViewPr>
    <p:cSldViewPr>
      <p:cViewPr varScale="1">
        <p:scale>
          <a:sx n="100" d="100"/>
          <a:sy n="100" d="100"/>
        </p:scale>
        <p:origin x="-20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7.xml"/><Relationship Id="rId117" Type="http://schemas.openxmlformats.org/officeDocument/2006/relationships/slide" Target="slides/slide98.xml"/><Relationship Id="rId21" Type="http://schemas.openxmlformats.org/officeDocument/2006/relationships/slide" Target="slides/slide2.xml"/><Relationship Id="rId42" Type="http://schemas.openxmlformats.org/officeDocument/2006/relationships/slide" Target="slides/slide23.xml"/><Relationship Id="rId47" Type="http://schemas.openxmlformats.org/officeDocument/2006/relationships/slide" Target="slides/slide28.xml"/><Relationship Id="rId63" Type="http://schemas.openxmlformats.org/officeDocument/2006/relationships/slide" Target="slides/slide44.xml"/><Relationship Id="rId68" Type="http://schemas.openxmlformats.org/officeDocument/2006/relationships/slide" Target="slides/slide49.xml"/><Relationship Id="rId84" Type="http://schemas.openxmlformats.org/officeDocument/2006/relationships/slide" Target="slides/slide65.xml"/><Relationship Id="rId89" Type="http://schemas.openxmlformats.org/officeDocument/2006/relationships/slide" Target="slides/slide70.xml"/><Relationship Id="rId112" Type="http://schemas.openxmlformats.org/officeDocument/2006/relationships/slide" Target="slides/slide93.xml"/><Relationship Id="rId133" Type="http://schemas.openxmlformats.org/officeDocument/2006/relationships/slide" Target="slides/slide114.xml"/><Relationship Id="rId138" Type="http://schemas.openxmlformats.org/officeDocument/2006/relationships/slide" Target="slides/slide119.xml"/><Relationship Id="rId154" Type="http://schemas.openxmlformats.org/officeDocument/2006/relationships/slide" Target="slides/slide135.xml"/><Relationship Id="rId159" Type="http://schemas.openxmlformats.org/officeDocument/2006/relationships/slide" Target="slides/slide140.xml"/><Relationship Id="rId175" Type="http://schemas.openxmlformats.org/officeDocument/2006/relationships/slide" Target="slides/slide156.xml"/><Relationship Id="rId170" Type="http://schemas.openxmlformats.org/officeDocument/2006/relationships/slide" Target="slides/slide151.xml"/><Relationship Id="rId16" Type="http://schemas.openxmlformats.org/officeDocument/2006/relationships/slideMaster" Target="slideMasters/slideMaster16.xml"/><Relationship Id="rId107" Type="http://schemas.openxmlformats.org/officeDocument/2006/relationships/slide" Target="slides/slide88.xml"/><Relationship Id="rId11" Type="http://schemas.openxmlformats.org/officeDocument/2006/relationships/slideMaster" Target="slideMasters/slideMaster11.xml"/><Relationship Id="rId32" Type="http://schemas.openxmlformats.org/officeDocument/2006/relationships/slide" Target="slides/slide13.xml"/><Relationship Id="rId37" Type="http://schemas.openxmlformats.org/officeDocument/2006/relationships/slide" Target="slides/slide18.xml"/><Relationship Id="rId53" Type="http://schemas.openxmlformats.org/officeDocument/2006/relationships/slide" Target="slides/slide34.xml"/><Relationship Id="rId58" Type="http://schemas.openxmlformats.org/officeDocument/2006/relationships/slide" Target="slides/slide39.xml"/><Relationship Id="rId74" Type="http://schemas.openxmlformats.org/officeDocument/2006/relationships/slide" Target="slides/slide55.xml"/><Relationship Id="rId79" Type="http://schemas.openxmlformats.org/officeDocument/2006/relationships/slide" Target="slides/slide60.xml"/><Relationship Id="rId102" Type="http://schemas.openxmlformats.org/officeDocument/2006/relationships/slide" Target="slides/slide83.xml"/><Relationship Id="rId123" Type="http://schemas.openxmlformats.org/officeDocument/2006/relationships/slide" Target="slides/slide104.xml"/><Relationship Id="rId128" Type="http://schemas.openxmlformats.org/officeDocument/2006/relationships/slide" Target="slides/slide109.xml"/><Relationship Id="rId144" Type="http://schemas.openxmlformats.org/officeDocument/2006/relationships/slide" Target="slides/slide125.xml"/><Relationship Id="rId149" Type="http://schemas.openxmlformats.org/officeDocument/2006/relationships/slide" Target="slides/slide130.xml"/><Relationship Id="rId5" Type="http://schemas.openxmlformats.org/officeDocument/2006/relationships/slideMaster" Target="slideMasters/slideMaster5.xml"/><Relationship Id="rId90" Type="http://schemas.openxmlformats.org/officeDocument/2006/relationships/slide" Target="slides/slide71.xml"/><Relationship Id="rId95" Type="http://schemas.openxmlformats.org/officeDocument/2006/relationships/slide" Target="slides/slide76.xml"/><Relationship Id="rId160" Type="http://schemas.openxmlformats.org/officeDocument/2006/relationships/slide" Target="slides/slide141.xml"/><Relationship Id="rId165" Type="http://schemas.openxmlformats.org/officeDocument/2006/relationships/slide" Target="slides/slide146.xml"/><Relationship Id="rId22" Type="http://schemas.openxmlformats.org/officeDocument/2006/relationships/slide" Target="slides/slide3.xml"/><Relationship Id="rId27" Type="http://schemas.openxmlformats.org/officeDocument/2006/relationships/slide" Target="slides/slide8.xml"/><Relationship Id="rId43" Type="http://schemas.openxmlformats.org/officeDocument/2006/relationships/slide" Target="slides/slide24.xml"/><Relationship Id="rId48" Type="http://schemas.openxmlformats.org/officeDocument/2006/relationships/slide" Target="slides/slide29.xml"/><Relationship Id="rId64" Type="http://schemas.openxmlformats.org/officeDocument/2006/relationships/slide" Target="slides/slide45.xml"/><Relationship Id="rId69" Type="http://schemas.openxmlformats.org/officeDocument/2006/relationships/slide" Target="slides/slide50.xml"/><Relationship Id="rId113" Type="http://schemas.openxmlformats.org/officeDocument/2006/relationships/slide" Target="slides/slide94.xml"/><Relationship Id="rId118" Type="http://schemas.openxmlformats.org/officeDocument/2006/relationships/slide" Target="slides/slide99.xml"/><Relationship Id="rId134" Type="http://schemas.openxmlformats.org/officeDocument/2006/relationships/slide" Target="slides/slide115.xml"/><Relationship Id="rId139" Type="http://schemas.openxmlformats.org/officeDocument/2006/relationships/slide" Target="slides/slide120.xml"/><Relationship Id="rId80" Type="http://schemas.openxmlformats.org/officeDocument/2006/relationships/slide" Target="slides/slide61.xml"/><Relationship Id="rId85" Type="http://schemas.openxmlformats.org/officeDocument/2006/relationships/slide" Target="slides/slide66.xml"/><Relationship Id="rId150" Type="http://schemas.openxmlformats.org/officeDocument/2006/relationships/slide" Target="slides/slide131.xml"/><Relationship Id="rId155" Type="http://schemas.openxmlformats.org/officeDocument/2006/relationships/slide" Target="slides/slide136.xml"/><Relationship Id="rId171" Type="http://schemas.openxmlformats.org/officeDocument/2006/relationships/slide" Target="slides/slide152.xml"/><Relationship Id="rId176" Type="http://schemas.openxmlformats.org/officeDocument/2006/relationships/notesMaster" Target="notesMasters/notesMaster1.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4.xml"/><Relationship Id="rId38" Type="http://schemas.openxmlformats.org/officeDocument/2006/relationships/slide" Target="slides/slide19.xml"/><Relationship Id="rId59" Type="http://schemas.openxmlformats.org/officeDocument/2006/relationships/slide" Target="slides/slide40.xml"/><Relationship Id="rId103" Type="http://schemas.openxmlformats.org/officeDocument/2006/relationships/slide" Target="slides/slide84.xml"/><Relationship Id="rId108" Type="http://schemas.openxmlformats.org/officeDocument/2006/relationships/slide" Target="slides/slide89.xml"/><Relationship Id="rId124" Type="http://schemas.openxmlformats.org/officeDocument/2006/relationships/slide" Target="slides/slide105.xml"/><Relationship Id="rId129" Type="http://schemas.openxmlformats.org/officeDocument/2006/relationships/slide" Target="slides/slide110.xml"/><Relationship Id="rId54" Type="http://schemas.openxmlformats.org/officeDocument/2006/relationships/slide" Target="slides/slide35.xml"/><Relationship Id="rId70" Type="http://schemas.openxmlformats.org/officeDocument/2006/relationships/slide" Target="slides/slide51.xml"/><Relationship Id="rId75" Type="http://schemas.openxmlformats.org/officeDocument/2006/relationships/slide" Target="slides/slide56.xml"/><Relationship Id="rId91" Type="http://schemas.openxmlformats.org/officeDocument/2006/relationships/slide" Target="slides/slide72.xml"/><Relationship Id="rId96" Type="http://schemas.openxmlformats.org/officeDocument/2006/relationships/slide" Target="slides/slide77.xml"/><Relationship Id="rId140" Type="http://schemas.openxmlformats.org/officeDocument/2006/relationships/slide" Target="slides/slide121.xml"/><Relationship Id="rId145" Type="http://schemas.openxmlformats.org/officeDocument/2006/relationships/slide" Target="slides/slide126.xml"/><Relationship Id="rId161" Type="http://schemas.openxmlformats.org/officeDocument/2006/relationships/slide" Target="slides/slide142.xml"/><Relationship Id="rId166" Type="http://schemas.openxmlformats.org/officeDocument/2006/relationships/slide" Target="slides/slide147.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4.xml"/><Relationship Id="rId28" Type="http://schemas.openxmlformats.org/officeDocument/2006/relationships/slide" Target="slides/slide9.xml"/><Relationship Id="rId49" Type="http://schemas.openxmlformats.org/officeDocument/2006/relationships/slide" Target="slides/slide30.xml"/><Relationship Id="rId114" Type="http://schemas.openxmlformats.org/officeDocument/2006/relationships/slide" Target="slides/slide95.xml"/><Relationship Id="rId119" Type="http://schemas.openxmlformats.org/officeDocument/2006/relationships/slide" Target="slides/slide100.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slide" Target="slides/slide75.xml"/><Relationship Id="rId99" Type="http://schemas.openxmlformats.org/officeDocument/2006/relationships/slide" Target="slides/slide80.xml"/><Relationship Id="rId101" Type="http://schemas.openxmlformats.org/officeDocument/2006/relationships/slide" Target="slides/slide82.xml"/><Relationship Id="rId122" Type="http://schemas.openxmlformats.org/officeDocument/2006/relationships/slide" Target="slides/slide103.xml"/><Relationship Id="rId130" Type="http://schemas.openxmlformats.org/officeDocument/2006/relationships/slide" Target="slides/slide111.xml"/><Relationship Id="rId135" Type="http://schemas.openxmlformats.org/officeDocument/2006/relationships/slide" Target="slides/slide116.xml"/><Relationship Id="rId143" Type="http://schemas.openxmlformats.org/officeDocument/2006/relationships/slide" Target="slides/slide124.xml"/><Relationship Id="rId148" Type="http://schemas.openxmlformats.org/officeDocument/2006/relationships/slide" Target="slides/slide129.xml"/><Relationship Id="rId151" Type="http://schemas.openxmlformats.org/officeDocument/2006/relationships/slide" Target="slides/slide132.xml"/><Relationship Id="rId156" Type="http://schemas.openxmlformats.org/officeDocument/2006/relationships/slide" Target="slides/slide137.xml"/><Relationship Id="rId164" Type="http://schemas.openxmlformats.org/officeDocument/2006/relationships/slide" Target="slides/slide145.xml"/><Relationship Id="rId169" Type="http://schemas.openxmlformats.org/officeDocument/2006/relationships/slide" Target="slides/slide150.xml"/><Relationship Id="rId177"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slide" Target="slides/slide153.xml"/><Relationship Id="rId180" Type="http://schemas.openxmlformats.org/officeDocument/2006/relationships/tableStyles" Target="tableStyles.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20.xml"/><Relationship Id="rId109" Type="http://schemas.openxmlformats.org/officeDocument/2006/relationships/slide" Target="slides/slide90.xml"/><Relationship Id="rId34" Type="http://schemas.openxmlformats.org/officeDocument/2006/relationships/slide" Target="slides/slide15.xml"/><Relationship Id="rId50" Type="http://schemas.openxmlformats.org/officeDocument/2006/relationships/slide" Target="slides/slide31.xml"/><Relationship Id="rId55" Type="http://schemas.openxmlformats.org/officeDocument/2006/relationships/slide" Target="slides/slide36.xml"/><Relationship Id="rId76" Type="http://schemas.openxmlformats.org/officeDocument/2006/relationships/slide" Target="slides/slide57.xml"/><Relationship Id="rId97" Type="http://schemas.openxmlformats.org/officeDocument/2006/relationships/slide" Target="slides/slide78.xml"/><Relationship Id="rId104" Type="http://schemas.openxmlformats.org/officeDocument/2006/relationships/slide" Target="slides/slide85.xml"/><Relationship Id="rId120" Type="http://schemas.openxmlformats.org/officeDocument/2006/relationships/slide" Target="slides/slide101.xml"/><Relationship Id="rId125" Type="http://schemas.openxmlformats.org/officeDocument/2006/relationships/slide" Target="slides/slide106.xml"/><Relationship Id="rId141" Type="http://schemas.openxmlformats.org/officeDocument/2006/relationships/slide" Target="slides/slide122.xml"/><Relationship Id="rId146" Type="http://schemas.openxmlformats.org/officeDocument/2006/relationships/slide" Target="slides/slide127.xml"/><Relationship Id="rId167" Type="http://schemas.openxmlformats.org/officeDocument/2006/relationships/slide" Target="slides/slide148.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slide" Target="slides/slide73.xml"/><Relationship Id="rId162" Type="http://schemas.openxmlformats.org/officeDocument/2006/relationships/slide" Target="slides/slide143.xml"/><Relationship Id="rId2" Type="http://schemas.openxmlformats.org/officeDocument/2006/relationships/slideMaster" Target="slideMasters/slideMaster2.xml"/><Relationship Id="rId29" Type="http://schemas.openxmlformats.org/officeDocument/2006/relationships/slide" Target="slides/slide10.xml"/><Relationship Id="rId24" Type="http://schemas.openxmlformats.org/officeDocument/2006/relationships/slide" Target="slides/slide5.xml"/><Relationship Id="rId40" Type="http://schemas.openxmlformats.org/officeDocument/2006/relationships/slide" Target="slides/slide21.xml"/><Relationship Id="rId45" Type="http://schemas.openxmlformats.org/officeDocument/2006/relationships/slide" Target="slides/slide26.xml"/><Relationship Id="rId66" Type="http://schemas.openxmlformats.org/officeDocument/2006/relationships/slide" Target="slides/slide47.xml"/><Relationship Id="rId87" Type="http://schemas.openxmlformats.org/officeDocument/2006/relationships/slide" Target="slides/slide68.xml"/><Relationship Id="rId110" Type="http://schemas.openxmlformats.org/officeDocument/2006/relationships/slide" Target="slides/slide91.xml"/><Relationship Id="rId115" Type="http://schemas.openxmlformats.org/officeDocument/2006/relationships/slide" Target="slides/slide96.xml"/><Relationship Id="rId131" Type="http://schemas.openxmlformats.org/officeDocument/2006/relationships/slide" Target="slides/slide112.xml"/><Relationship Id="rId136" Type="http://schemas.openxmlformats.org/officeDocument/2006/relationships/slide" Target="slides/slide117.xml"/><Relationship Id="rId157" Type="http://schemas.openxmlformats.org/officeDocument/2006/relationships/slide" Target="slides/slide138.xml"/><Relationship Id="rId178" Type="http://schemas.openxmlformats.org/officeDocument/2006/relationships/viewProps" Target="viewProps.xml"/><Relationship Id="rId61" Type="http://schemas.openxmlformats.org/officeDocument/2006/relationships/slide" Target="slides/slide42.xml"/><Relationship Id="rId82" Type="http://schemas.openxmlformats.org/officeDocument/2006/relationships/slide" Target="slides/slide63.xml"/><Relationship Id="rId152" Type="http://schemas.openxmlformats.org/officeDocument/2006/relationships/slide" Target="slides/slide133.xml"/><Relationship Id="rId173" Type="http://schemas.openxmlformats.org/officeDocument/2006/relationships/slide" Target="slides/slide15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11.xml"/><Relationship Id="rId35" Type="http://schemas.openxmlformats.org/officeDocument/2006/relationships/slide" Target="slides/slide16.xml"/><Relationship Id="rId56" Type="http://schemas.openxmlformats.org/officeDocument/2006/relationships/slide" Target="slides/slide37.xml"/><Relationship Id="rId77" Type="http://schemas.openxmlformats.org/officeDocument/2006/relationships/slide" Target="slides/slide58.xml"/><Relationship Id="rId100" Type="http://schemas.openxmlformats.org/officeDocument/2006/relationships/slide" Target="slides/slide81.xml"/><Relationship Id="rId105" Type="http://schemas.openxmlformats.org/officeDocument/2006/relationships/slide" Target="slides/slide86.xml"/><Relationship Id="rId126" Type="http://schemas.openxmlformats.org/officeDocument/2006/relationships/slide" Target="slides/slide107.xml"/><Relationship Id="rId147" Type="http://schemas.openxmlformats.org/officeDocument/2006/relationships/slide" Target="slides/slide128.xml"/><Relationship Id="rId168" Type="http://schemas.openxmlformats.org/officeDocument/2006/relationships/slide" Target="slides/slide149.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93" Type="http://schemas.openxmlformats.org/officeDocument/2006/relationships/slide" Target="slides/slide74.xml"/><Relationship Id="rId98" Type="http://schemas.openxmlformats.org/officeDocument/2006/relationships/slide" Target="slides/slide79.xml"/><Relationship Id="rId121" Type="http://schemas.openxmlformats.org/officeDocument/2006/relationships/slide" Target="slides/slide102.xml"/><Relationship Id="rId142" Type="http://schemas.openxmlformats.org/officeDocument/2006/relationships/slide" Target="slides/slide123.xml"/><Relationship Id="rId163" Type="http://schemas.openxmlformats.org/officeDocument/2006/relationships/slide" Target="slides/slide144.xml"/><Relationship Id="rId3" Type="http://schemas.openxmlformats.org/officeDocument/2006/relationships/slideMaster" Target="slideMasters/slideMaster3.xml"/><Relationship Id="rId25" Type="http://schemas.openxmlformats.org/officeDocument/2006/relationships/slide" Target="slides/slide6.xml"/><Relationship Id="rId46" Type="http://schemas.openxmlformats.org/officeDocument/2006/relationships/slide" Target="slides/slide27.xml"/><Relationship Id="rId67" Type="http://schemas.openxmlformats.org/officeDocument/2006/relationships/slide" Target="slides/slide48.xml"/><Relationship Id="rId116" Type="http://schemas.openxmlformats.org/officeDocument/2006/relationships/slide" Target="slides/slide97.xml"/><Relationship Id="rId137" Type="http://schemas.openxmlformats.org/officeDocument/2006/relationships/slide" Target="slides/slide118.xml"/><Relationship Id="rId158" Type="http://schemas.openxmlformats.org/officeDocument/2006/relationships/slide" Target="slides/slide139.xml"/><Relationship Id="rId20" Type="http://schemas.openxmlformats.org/officeDocument/2006/relationships/slide" Target="slides/slide1.xml"/><Relationship Id="rId41" Type="http://schemas.openxmlformats.org/officeDocument/2006/relationships/slide" Target="slides/slide22.xml"/><Relationship Id="rId62" Type="http://schemas.openxmlformats.org/officeDocument/2006/relationships/slide" Target="slides/slide43.xml"/><Relationship Id="rId83" Type="http://schemas.openxmlformats.org/officeDocument/2006/relationships/slide" Target="slides/slide64.xml"/><Relationship Id="rId88" Type="http://schemas.openxmlformats.org/officeDocument/2006/relationships/slide" Target="slides/slide69.xml"/><Relationship Id="rId111" Type="http://schemas.openxmlformats.org/officeDocument/2006/relationships/slide" Target="slides/slide92.xml"/><Relationship Id="rId132" Type="http://schemas.openxmlformats.org/officeDocument/2006/relationships/slide" Target="slides/slide113.xml"/><Relationship Id="rId153" Type="http://schemas.openxmlformats.org/officeDocument/2006/relationships/slide" Target="slides/slide134.xml"/><Relationship Id="rId174" Type="http://schemas.openxmlformats.org/officeDocument/2006/relationships/slide" Target="slides/slide155.xml"/><Relationship Id="rId179" Type="http://schemas.openxmlformats.org/officeDocument/2006/relationships/theme" Target="theme/theme1.xml"/><Relationship Id="rId15" Type="http://schemas.openxmlformats.org/officeDocument/2006/relationships/slideMaster" Target="slideMasters/slideMaster15.xml"/><Relationship Id="rId36" Type="http://schemas.openxmlformats.org/officeDocument/2006/relationships/slide" Target="slides/slide17.xml"/><Relationship Id="rId57" Type="http://schemas.openxmlformats.org/officeDocument/2006/relationships/slide" Target="slides/slide38.xml"/><Relationship Id="rId106" Type="http://schemas.openxmlformats.org/officeDocument/2006/relationships/slide" Target="slides/slide87.xml"/><Relationship Id="rId127" Type="http://schemas.openxmlformats.org/officeDocument/2006/relationships/slide" Target="slides/slide10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Times"/>
                <a:cs typeface="+mn-cs"/>
              </a:defRPr>
            </a:lvl1pPr>
          </a:lstStyle>
          <a:p>
            <a:pPr>
              <a:defRPr/>
            </a:pPr>
            <a:endParaRPr lang="es-ES"/>
          </a:p>
        </p:txBody>
      </p:sp>
      <p:sp>
        <p:nvSpPr>
          <p:cNvPr id="194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Times"/>
                <a:cs typeface="+mn-cs"/>
              </a:defRPr>
            </a:lvl1pPr>
          </a:lstStyle>
          <a:p>
            <a:pPr>
              <a:defRPr/>
            </a:pPr>
            <a:endParaRPr lang="es-ES"/>
          </a:p>
        </p:txBody>
      </p:sp>
      <p:sp>
        <p:nvSpPr>
          <p:cNvPr id="1577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94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94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Times"/>
                <a:cs typeface="+mn-cs"/>
              </a:defRPr>
            </a:lvl1pPr>
          </a:lstStyle>
          <a:p>
            <a:pPr>
              <a:defRPr/>
            </a:pPr>
            <a:endParaRPr lang="es-ES"/>
          </a:p>
        </p:txBody>
      </p:sp>
      <p:sp>
        <p:nvSpPr>
          <p:cNvPr id="194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Times"/>
                <a:cs typeface="+mn-cs"/>
              </a:defRPr>
            </a:lvl1pPr>
          </a:lstStyle>
          <a:p>
            <a:pPr>
              <a:defRPr/>
            </a:pPr>
            <a:fld id="{4F9AACBA-84A5-4978-95F8-E261BCCEA4C0}" type="slidenum">
              <a:rPr lang="es-ES"/>
              <a:pPr>
                <a:defRPr/>
              </a:pPr>
              <a:t>‹N›</a:t>
            </a:fld>
            <a:endParaRPr lang="es-E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a:ea typeface="+mn-ea"/>
        <a:cs typeface="+mn-cs"/>
      </a:defRPr>
    </a:lvl1pPr>
    <a:lvl2pPr marL="457200" algn="l" rtl="0" eaLnBrk="0" fontAlgn="base" hangingPunct="0">
      <a:spcBef>
        <a:spcPct val="30000"/>
      </a:spcBef>
      <a:spcAft>
        <a:spcPct val="0"/>
      </a:spcAft>
      <a:defRPr sz="1200" kern="1200">
        <a:solidFill>
          <a:schemeClr val="tx1"/>
        </a:solidFill>
        <a:latin typeface="Times"/>
        <a:ea typeface="+mn-ea"/>
        <a:cs typeface="+mn-cs"/>
      </a:defRPr>
    </a:lvl2pPr>
    <a:lvl3pPr marL="914400" algn="l" rtl="0" eaLnBrk="0" fontAlgn="base" hangingPunct="0">
      <a:spcBef>
        <a:spcPct val="30000"/>
      </a:spcBef>
      <a:spcAft>
        <a:spcPct val="0"/>
      </a:spcAft>
      <a:defRPr sz="1200" kern="1200">
        <a:solidFill>
          <a:schemeClr val="tx1"/>
        </a:solidFill>
        <a:latin typeface="Times"/>
        <a:ea typeface="+mn-ea"/>
        <a:cs typeface="+mn-cs"/>
      </a:defRPr>
    </a:lvl3pPr>
    <a:lvl4pPr marL="1371600" algn="l" rtl="0" eaLnBrk="0" fontAlgn="base" hangingPunct="0">
      <a:spcBef>
        <a:spcPct val="30000"/>
      </a:spcBef>
      <a:spcAft>
        <a:spcPct val="0"/>
      </a:spcAft>
      <a:defRPr sz="1200" kern="1200">
        <a:solidFill>
          <a:schemeClr val="tx1"/>
        </a:solidFill>
        <a:latin typeface="Times"/>
        <a:ea typeface="+mn-ea"/>
        <a:cs typeface="+mn-cs"/>
      </a:defRPr>
    </a:lvl4pPr>
    <a:lvl5pPr marL="1828800" algn="l" rtl="0" eaLnBrk="0" fontAlgn="base" hangingPunct="0">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p>
            <a:pPr>
              <a:defRPr/>
            </a:pPr>
            <a:fld id="{0354BF4E-AD79-4F0C-918E-DE20F16DEAFC}" type="slidenum">
              <a:rPr lang="es-ES" smtClean="0">
                <a:latin typeface="Times" pitchFamily="18" charset="0"/>
              </a:rPr>
              <a:pPr>
                <a:defRPr/>
              </a:pPr>
              <a:t>1</a:t>
            </a:fld>
            <a:endParaRPr lang="es-ES" smtClean="0">
              <a:latin typeface="Times" pitchFamily="18" charset="0"/>
            </a:endParaRPr>
          </a:p>
        </p:txBody>
      </p:sp>
      <p:sp>
        <p:nvSpPr>
          <p:cNvPr id="158723" name="Rectangle 2"/>
          <p:cNvSpPr>
            <a:spLocks noGrp="1" noRot="1" noChangeAspect="1"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pPr eaLnBrk="1" hangingPunct="1"/>
            <a:endParaRPr lang="es-ES"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DD5B8815-BAED-4F30-9E07-A7BDC75DC10C}" type="slidenum">
              <a:rPr lang="es-ES" smtClean="0">
                <a:latin typeface="Times" pitchFamily="18" charset="0"/>
              </a:rPr>
              <a:pPr>
                <a:defRPr/>
              </a:pPr>
              <a:t>2</a:t>
            </a:fld>
            <a:endParaRPr lang="es-ES" smtClean="0">
              <a:latin typeface="Times" pitchFamily="18"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endParaRPr lang="it-IT" smtClean="0">
              <a:latin typeface="Times"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p:txBody>
          <a:bodyPr/>
          <a:lstStyle/>
          <a:p>
            <a:pPr>
              <a:defRPr/>
            </a:pPr>
            <a:fld id="{E8631D52-3517-4C35-8275-D64E2EBC001D}" type="slidenum">
              <a:rPr lang="it-IT" smtClean="0">
                <a:latin typeface="Times" pitchFamily="18" charset="0"/>
              </a:rPr>
              <a:pPr>
                <a:defRPr/>
              </a:pPr>
              <a:t>20</a:t>
            </a:fld>
            <a:endParaRPr lang="it-IT" smtClean="0">
              <a:latin typeface="Times" pitchFamily="18"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endParaRPr lang="it-IT" smtClean="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E9096917-6B61-4B10-A018-4430B9395F15}" type="slidenum">
              <a:rPr lang="ca-ES"/>
              <a:pPr>
                <a:defRPr/>
              </a:pPr>
              <a:t>‹N›</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C2F18CCC-ADD0-40A3-B9CC-A1CDFA08F536}" type="slidenum">
              <a:rPr lang="ca-ES"/>
              <a:pPr>
                <a:defRPr/>
              </a:pPr>
              <a:t>‹N›</a:t>
            </a:fld>
            <a:endParaRPr lang="ca-E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F844CC94-0031-42B7-8C77-08BF1ECB3283}" type="slidenum">
              <a:rPr lang="ca-ES"/>
              <a:pPr>
                <a:defRPr/>
              </a:pPr>
              <a:t>‹N›</a:t>
            </a:fld>
            <a:endParaRPr lang="ca-E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DCF4DDC8-FF86-4AD7-9D95-4BE8D84448F0}" type="slidenum">
              <a:rPr lang="ca-ES"/>
              <a:pPr>
                <a:defRPr/>
              </a:pPr>
              <a:t>‹N›</a:t>
            </a:fld>
            <a:endParaRPr lang="ca-E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89696D40-7895-4C12-966D-AC955AE98313}" type="slidenum">
              <a:rPr lang="ca-ES"/>
              <a:pPr>
                <a:defRPr/>
              </a:pPr>
              <a:t>‹N›</a:t>
            </a:fld>
            <a:endParaRPr lang="ca-E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3C156FCB-AF42-4026-A9C8-DFA3448B00DD}" type="slidenum">
              <a:rPr lang="ca-ES"/>
              <a:pPr>
                <a:defRPr/>
              </a:pPr>
              <a:t>‹N›</a:t>
            </a:fld>
            <a:endParaRPr lang="ca-E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06FE4CA7-6616-4CD5-B8AB-0FBBD2EAC68A}" type="slidenum">
              <a:rPr lang="ca-ES"/>
              <a:pPr>
                <a:defRPr/>
              </a:pPr>
              <a:t>‹N›</a:t>
            </a:fld>
            <a:endParaRPr lang="ca-E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ADD9FFA9-759D-444B-A396-3EA70E1BF98B}" type="slidenum">
              <a:rPr lang="ca-ES"/>
              <a:pPr>
                <a:defRPr/>
              </a:pPr>
              <a:t>‹N›</a:t>
            </a:fld>
            <a:endParaRPr lang="ca-E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A8D0ECDC-0F0B-4B5F-BCD7-0C05D3111F2C}" type="slidenum">
              <a:rPr lang="ca-ES"/>
              <a:pPr>
                <a:defRPr/>
              </a:pPr>
              <a:t>‹N›</a:t>
            </a:fld>
            <a:endParaRPr lang="ca-E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AB4C0E44-CB56-4FA2-8D8F-5C268A46BE42}" type="slidenum">
              <a:rPr lang="ca-ES"/>
              <a:pPr>
                <a:defRPr/>
              </a:pPr>
              <a:t>‹N›</a:t>
            </a:fld>
            <a:endParaRPr lang="ca-E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5BF1E8CF-5020-45FD-B782-30B13A907862}" type="slidenum">
              <a:rPr lang="ca-ES"/>
              <a:pPr>
                <a:defRPr/>
              </a:pPr>
              <a:t>‹N›</a:t>
            </a:fld>
            <a:endParaRPr lang="ca-E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4D275460-5B39-4C59-BAA7-B382F96BAA40}" type="slidenum">
              <a:rPr lang="ca-ES"/>
              <a:pPr>
                <a:defRPr/>
              </a:pPr>
              <a:t>‹N›</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2CE42992-CA54-4750-8721-988F00CF3544}" type="slidenum">
              <a:rPr lang="ca-ES"/>
              <a:pPr>
                <a:defRPr/>
              </a:pPr>
              <a:t>‹N›</a:t>
            </a:fld>
            <a:endParaRPr lang="ca-E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5E67EE8D-3D76-4B19-8324-DC3FD24E7C97}" type="slidenum">
              <a:rPr lang="ca-ES"/>
              <a:pPr>
                <a:defRPr/>
              </a:pPr>
              <a:t>‹N›</a:t>
            </a:fld>
            <a:endParaRPr lang="ca-E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05FCE131-454B-4824-875B-87B62EE7D420}"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E4C8DCF1-2C05-46A8-A13C-7D1FFDDC3D1C}" type="slidenum">
              <a:rPr lang="it-IT"/>
              <a:pPr>
                <a:defRPr/>
              </a:pPr>
              <a:t>‹N›</a:t>
            </a:fld>
            <a:endParaRPr lang="it-IT"/>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C3789667-B75E-41C4-AB1E-F89F165DD0DB}"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00AFE85E-F19F-4D15-890D-481C3C365030}" type="slidenum">
              <a:rPr lang="it-IT"/>
              <a:pPr>
                <a:defRPr/>
              </a:pPr>
              <a:t>‹N›</a:t>
            </a:fld>
            <a:endParaRPr lang="it-IT"/>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D178ED01-4859-4518-AEC9-21AE9E73EC73}"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F9F0F6FB-549C-4CE6-AE86-F840752D75EB}" type="slidenum">
              <a:rPr lang="it-IT"/>
              <a:pPr>
                <a:defRPr/>
              </a:pPr>
              <a:t>‹N›</a:t>
            </a:fld>
            <a:endParaRPr lang="it-IT"/>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25DDADFF-0C0C-4F0B-835C-5C5073DC4D9D}" type="datetimeFigureOut">
              <a:rPr lang="it-IT"/>
              <a:pPr>
                <a:defRPr/>
              </a:pPr>
              <a:t>19/12/2009</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54142A03-1580-4AB7-A3C6-A2207F29C808}" type="slidenum">
              <a:rPr lang="it-IT"/>
              <a:pPr>
                <a:defRPr/>
              </a:pPr>
              <a:t>‹N›</a:t>
            </a:fld>
            <a:endParaRPr lang="it-IT"/>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B2CB817E-21CC-4524-ADD1-03C88C2A7508}" type="datetimeFigureOut">
              <a:rPr lang="it-IT"/>
              <a:pPr>
                <a:defRPr/>
              </a:pPr>
              <a:t>19/12/2009</a:t>
            </a:fld>
            <a:endParaRPr lang="it-IT"/>
          </a:p>
        </p:txBody>
      </p:sp>
      <p:sp>
        <p:nvSpPr>
          <p:cNvPr id="8" name="Segnaposto piè di pagina 7"/>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9" name="Segnaposto numero diapositiva 8"/>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69E414B9-D229-4FCB-B750-329751F6CBDC}" type="slidenum">
              <a:rPr lang="it-IT"/>
              <a:pPr>
                <a:defRPr/>
              </a:pPr>
              <a:t>‹N›</a:t>
            </a:fld>
            <a:endParaRPr lang="it-IT"/>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6D0E1F48-62CC-494C-AA03-9DBF5BA0B50D}" type="datetimeFigureOut">
              <a:rPr lang="it-IT"/>
              <a:pPr>
                <a:defRPr/>
              </a:pPr>
              <a:t>19/12/2009</a:t>
            </a:fld>
            <a:endParaRPr lang="it-IT"/>
          </a:p>
        </p:txBody>
      </p:sp>
      <p:sp>
        <p:nvSpPr>
          <p:cNvPr id="4" name="Segnaposto piè di pagina 3"/>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5" name="Segnaposto numero diapositiva 4"/>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186586F5-30E0-4011-A4BD-AA9B12E56B8B}" type="slidenum">
              <a:rPr lang="it-IT"/>
              <a:pPr>
                <a:defRPr/>
              </a:pPr>
              <a:t>‹N›</a:t>
            </a:fld>
            <a:endParaRPr lang="it-IT"/>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910F88F9-4834-46B9-BBF1-7DEAEDAF9EA3}" type="datetimeFigureOut">
              <a:rPr lang="it-IT"/>
              <a:pPr>
                <a:defRPr/>
              </a:pPr>
              <a:t>19/12/2009</a:t>
            </a:fld>
            <a:endParaRPr lang="it-IT"/>
          </a:p>
        </p:txBody>
      </p:sp>
      <p:sp>
        <p:nvSpPr>
          <p:cNvPr id="3" name="Segnaposto piè di pagina 2"/>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4" name="Segnaposto numero diapositiva 3"/>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7B893E17-DA6D-400D-9493-F536E5C69EBA}" type="slidenum">
              <a:rPr lang="it-IT"/>
              <a:pPr>
                <a:defRPr/>
              </a:pPr>
              <a:t>‹N›</a:t>
            </a:fld>
            <a:endParaRPr lang="it-IT"/>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DD85B4FA-F4F4-4519-852A-F437FB38375A}" type="datetimeFigureOut">
              <a:rPr lang="it-IT"/>
              <a:pPr>
                <a:defRPr/>
              </a:pPr>
              <a:t>19/12/2009</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AE49E0FB-BC8D-4FCC-A5D4-902C497A13FE}" type="slidenum">
              <a:rPr lang="it-IT"/>
              <a:pPr>
                <a:defRPr/>
              </a:pPr>
              <a:t>‹N›</a:t>
            </a:fld>
            <a:endParaRPr lang="it-IT"/>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310D8040-E329-4F07-904B-02B247CA68E5}" type="datetimeFigureOut">
              <a:rPr lang="it-IT"/>
              <a:pPr>
                <a:defRPr/>
              </a:pPr>
              <a:t>19/12/2009</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4CF3B66B-42A1-40DC-81F5-D199C1590F55}" type="slidenum">
              <a:rPr lang="it-IT"/>
              <a:pPr>
                <a:defRPr/>
              </a:pPr>
              <a:t>‹N›</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EE19D8D-83DB-429E-9D37-87A5649D2AFB}" type="slidenum">
              <a:rPr lang="it-IT"/>
              <a:pPr>
                <a:defRPr/>
              </a:pPr>
              <a:t>‹N›</a:t>
            </a:fld>
            <a:endParaRPr lang="it-IT"/>
          </a:p>
        </p:txBody>
      </p:sp>
    </p:spTree>
  </p:cSld>
  <p:clrMapOvr>
    <a:masterClrMapping/>
  </p:clrMapOvr>
  <p:transition spd="med">
    <p:dissolv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43C103FD-A456-4E77-8C92-986D2A178F03}"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4C518C61-1DA4-4B89-959F-8D8540B5DA6C}" type="slidenum">
              <a:rPr lang="it-IT"/>
              <a:pPr>
                <a:defRPr/>
              </a:pPr>
              <a:t>‹N›</a:t>
            </a:fld>
            <a:endParaRPr lang="it-IT"/>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0904ED1F-5EFD-4E0B-8644-096A3B777690}"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C2B8FFC6-5DC1-4AFA-A8E2-94E7331D46C5}" type="slidenum">
              <a:rPr lang="it-IT"/>
              <a:pPr>
                <a:defRPr/>
              </a:pPr>
              <a:t>‹N›</a:t>
            </a:fld>
            <a:endParaRPr lang="it-IT"/>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1678B39C-D5AF-4561-A851-8536D943C885}"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43662E7-B198-4B6F-8153-93948D37914D}" type="slidenum">
              <a:rPr lang="it-IT"/>
              <a:pPr>
                <a:defRPr/>
              </a:pPr>
              <a:t>‹N›</a:t>
            </a:fld>
            <a:endParaRPr lang="it-IT"/>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66F1076-7DFF-4C45-86B9-C40567F7B3A7}"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C0F2D807-E79D-4981-B37F-B3D647DD33C5}" type="slidenum">
              <a:rPr lang="it-IT"/>
              <a:pPr>
                <a:defRPr/>
              </a:pPr>
              <a:t>‹N›</a:t>
            </a:fld>
            <a:endParaRPr lang="it-IT"/>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5C4379A7-5597-4F30-AD54-33E1408EA720}"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978AA81-4DBF-4EB1-8FEF-C8AE0ACDD3C1}" type="slidenum">
              <a:rPr lang="it-IT"/>
              <a:pPr>
                <a:defRPr/>
              </a:pPr>
              <a:t>‹N›</a:t>
            </a:fld>
            <a:endParaRPr lang="it-IT"/>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A66AF68B-1E89-4C25-8C6B-8C048810721A}" type="datetimeFigureOut">
              <a:rPr lang="it-IT"/>
              <a:pPr>
                <a:defRPr/>
              </a:pPr>
              <a:t>19/12/2009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A913776-C95E-4A28-BD8C-9A6DF9D3DB87}" type="slidenum">
              <a:rPr lang="it-IT"/>
              <a:pPr>
                <a:defRPr/>
              </a:pPr>
              <a:t>‹N›</a:t>
            </a:fld>
            <a:endParaRPr lang="it-IT"/>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6E590905-F072-463A-99F1-34A9E987B304}" type="datetimeFigureOut">
              <a:rPr lang="it-IT"/>
              <a:pPr>
                <a:defRPr/>
              </a:pPr>
              <a:t>19/12/2009</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BAB56860-6CA9-44E1-AF13-006DF982D6F9}" type="slidenum">
              <a:rPr lang="it-IT"/>
              <a:pPr>
                <a:defRPr/>
              </a:pPr>
              <a:t>‹N›</a:t>
            </a:fld>
            <a:endParaRPr lang="it-IT"/>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6A264083-15C0-4A98-BC13-C50F823D246E}" type="datetimeFigureOut">
              <a:rPr lang="it-IT"/>
              <a:pPr>
                <a:defRPr/>
              </a:pPr>
              <a:t>19/12/2009</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A63A834E-B088-4562-A932-8D3F67DA9311}" type="slidenum">
              <a:rPr lang="it-IT"/>
              <a:pPr>
                <a:defRPr/>
              </a:pPr>
              <a:t>‹N›</a:t>
            </a:fld>
            <a:endParaRPr lang="it-IT"/>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C0A8A4AC-DA74-4DA0-8197-C58D42FFD7A1}" type="datetimeFigureOut">
              <a:rPr lang="it-IT"/>
              <a:pPr>
                <a:defRPr/>
              </a:pPr>
              <a:t>19/12/2009</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06E1FFC8-B442-4785-B5B2-777439015AC7}" type="slidenum">
              <a:rPr lang="it-IT"/>
              <a:pPr>
                <a:defRPr/>
              </a:pPr>
              <a:t>‹N›</a:t>
            </a:fld>
            <a:endParaRPr lang="it-IT"/>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F9312E0-9F3D-41BB-9788-98E0E08BC62F}" type="datetimeFigureOut">
              <a:rPr lang="it-IT"/>
              <a:pPr>
                <a:defRPr/>
              </a:pPr>
              <a:t>19/12/2009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2E35281-8A32-48E9-AA9D-5E2BAF6B0205}" type="slidenum">
              <a:rPr lang="it-IT"/>
              <a:pPr>
                <a:defRPr/>
              </a:pPr>
              <a:t>‹N›</a:t>
            </a:fld>
            <a:endParaRPr lang="it-IT"/>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F0C82F8-02AE-471F-ABA9-2BE1DBAA52B9}" type="slidenum">
              <a:rPr lang="it-IT"/>
              <a:pPr>
                <a:defRPr/>
              </a:pPr>
              <a:t>‹N›</a:t>
            </a:fld>
            <a:endParaRPr lang="it-IT"/>
          </a:p>
        </p:txBody>
      </p:sp>
    </p:spTree>
  </p:cSld>
  <p:clrMapOvr>
    <a:masterClrMapping/>
  </p:clrMapOvr>
  <p:transition spd="med">
    <p:dissolv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F2A82ECC-4FC3-4581-A674-A264C520F94E}" type="datetimeFigureOut">
              <a:rPr lang="it-IT"/>
              <a:pPr>
                <a:defRPr/>
              </a:pPr>
              <a:t>19/12/2009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B8F24F2-DB8D-42DE-9947-16C348310283}" type="slidenum">
              <a:rPr lang="it-IT"/>
              <a:pPr>
                <a:defRPr/>
              </a:pPr>
              <a:t>‹N›</a:t>
            </a:fld>
            <a:endParaRPr lang="it-IT"/>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EF0DC15-39C9-460A-9E15-504F0E5B2F89}"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B30AB0F-EDCD-410C-B9E8-A55822620FEE}" type="slidenum">
              <a:rPr lang="it-IT"/>
              <a:pPr>
                <a:defRPr/>
              </a:pPr>
              <a:t>‹N›</a:t>
            </a:fld>
            <a:endParaRPr lang="it-IT"/>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F8791686-FBCC-4318-BEC5-98077C0EE876}"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59ED16E-AD93-4743-A667-293C2160DDE1}" type="slidenum">
              <a:rPr lang="it-IT"/>
              <a:pPr>
                <a:defRPr/>
              </a:pPr>
              <a:t>‹N›</a:t>
            </a:fld>
            <a:endParaRPr lang="it-IT"/>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090E398E-458B-40EB-945D-0A2F487BDA2C}"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8055EBB-1FA4-44D2-9832-D7A23785C938}" type="slidenum">
              <a:rPr lang="it-IT"/>
              <a:pPr>
                <a:defRPr/>
              </a:pPr>
              <a:t>‹N›</a:t>
            </a:fld>
            <a:endParaRPr lang="it-IT"/>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DC40C5E9-328A-4689-B417-F27FE355AB37}"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0530C0E-D31E-4343-9D56-A4B3B99C83F4}" type="slidenum">
              <a:rPr lang="it-IT"/>
              <a:pPr>
                <a:defRPr/>
              </a:pPr>
              <a:t>‹N›</a:t>
            </a:fld>
            <a:endParaRPr lang="it-IT"/>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ECD6FAD8-F746-43DB-8FDB-564ED24086D7}"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6CC6372-E3F4-417D-8582-C7514C05216E}" type="slidenum">
              <a:rPr lang="it-IT"/>
              <a:pPr>
                <a:defRPr/>
              </a:pPr>
              <a:t>‹N›</a:t>
            </a:fld>
            <a:endParaRPr lang="it-IT"/>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189C5C0A-9726-44FC-A9F9-D0349200EC8F}" type="datetimeFigureOut">
              <a:rPr lang="it-IT"/>
              <a:pPr>
                <a:defRPr/>
              </a:pPr>
              <a:t>19/12/2009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D28DDB5F-426A-4211-9A32-337D84E014F4}" type="slidenum">
              <a:rPr lang="it-IT"/>
              <a:pPr>
                <a:defRPr/>
              </a:pPr>
              <a:t>‹N›</a:t>
            </a:fld>
            <a:endParaRPr lang="it-IT"/>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C07A1880-8AF3-42EE-91F0-8EBF552F94FC}" type="datetimeFigureOut">
              <a:rPr lang="it-IT"/>
              <a:pPr>
                <a:defRPr/>
              </a:pPr>
              <a:t>19/12/2009</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403ADB76-92B8-4C15-B999-5296544D8828}" type="slidenum">
              <a:rPr lang="it-IT"/>
              <a:pPr>
                <a:defRPr/>
              </a:pPr>
              <a:t>‹N›</a:t>
            </a:fld>
            <a:endParaRPr lang="it-IT"/>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0AA66B6D-AAD8-476B-9416-8A96A5ED157C}" type="datetimeFigureOut">
              <a:rPr lang="it-IT"/>
              <a:pPr>
                <a:defRPr/>
              </a:pPr>
              <a:t>19/12/2009</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2F4BA11A-48CF-40DD-83DF-33BB272292E4}" type="slidenum">
              <a:rPr lang="it-IT"/>
              <a:pPr>
                <a:defRPr/>
              </a:pPr>
              <a:t>‹N›</a:t>
            </a:fld>
            <a:endParaRPr lang="it-IT"/>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B57C2354-02DD-4932-8643-AD2B1DCE3A73}" type="datetimeFigureOut">
              <a:rPr lang="it-IT"/>
              <a:pPr>
                <a:defRPr/>
              </a:pPr>
              <a:t>19/12/2009</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7A672822-B433-40F0-94CE-B76224CD8F93}" type="slidenum">
              <a:rPr lang="it-IT"/>
              <a:pPr>
                <a:defRPr/>
              </a:pPr>
              <a:t>‹N›</a:t>
            </a:fld>
            <a:endParaRPr lang="it-IT"/>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90B38EA-BB7B-4A36-A980-500A8020930F}" type="slidenum">
              <a:rPr lang="it-IT"/>
              <a:pPr>
                <a:defRPr/>
              </a:pPr>
              <a:t>‹N›</a:t>
            </a:fld>
            <a:endParaRPr lang="it-IT"/>
          </a:p>
        </p:txBody>
      </p:sp>
    </p:spTree>
  </p:cSld>
  <p:clrMapOvr>
    <a:masterClrMapping/>
  </p:clrMapOvr>
  <p:transition spd="med">
    <p:dissolv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38787612-D5DE-4C22-A0DE-C990F4622653}" type="datetimeFigureOut">
              <a:rPr lang="it-IT"/>
              <a:pPr>
                <a:defRPr/>
              </a:pPr>
              <a:t>19/12/2009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54F50666-375E-4EC7-B09D-EAE9D2D381B0}" type="slidenum">
              <a:rPr lang="it-IT"/>
              <a:pPr>
                <a:defRPr/>
              </a:pPr>
              <a:t>‹N›</a:t>
            </a:fld>
            <a:endParaRPr lang="it-IT"/>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3F3BF4F2-D7B9-4EBD-AEC3-95FC63BA81ED}" type="datetimeFigureOut">
              <a:rPr lang="it-IT"/>
              <a:pPr>
                <a:defRPr/>
              </a:pPr>
              <a:t>19/12/2009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8797F5E-0E9D-404E-8A01-8BA7F53EF4C6}" type="slidenum">
              <a:rPr lang="it-IT"/>
              <a:pPr>
                <a:defRPr/>
              </a:pPr>
              <a:t>‹N›</a:t>
            </a:fld>
            <a:endParaRPr lang="it-IT"/>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8650E33-E3D7-43A2-B4B8-71FE5588BB2C}"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6F3EF7FF-EDA2-49CC-BEA8-6DD9FB48C0EB}" type="slidenum">
              <a:rPr lang="it-IT"/>
              <a:pPr>
                <a:defRPr/>
              </a:pPr>
              <a:t>‹N›</a:t>
            </a:fld>
            <a:endParaRPr lang="it-IT"/>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2929454-FF5A-4EBA-850A-FB0E2F111CA9}"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4734AA3-2750-465E-BBB9-415930218C51}" type="slidenum">
              <a:rPr lang="it-IT"/>
              <a:pPr>
                <a:defRPr/>
              </a:pPr>
              <a:t>‹N›</a:t>
            </a:fld>
            <a:endParaRPr lang="it-IT"/>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4B895A30-D90A-4E39-9BD7-DB3557108925}"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E0EB5D9-3619-46F2-938B-B06237DFB5BC}" type="slidenum">
              <a:rPr lang="it-IT"/>
              <a:pPr>
                <a:defRPr/>
              </a:pPr>
              <a:t>‹N›</a:t>
            </a:fld>
            <a:endParaRPr lang="it-IT"/>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7601323-0B99-4214-A262-E9B5C214D4AE}"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9CAD70F-9895-4EA4-8169-0901751E1E1A}" type="slidenum">
              <a:rPr lang="it-IT"/>
              <a:pPr>
                <a:defRPr/>
              </a:pPr>
              <a:t>‹N›</a:t>
            </a:fld>
            <a:endParaRPr lang="it-IT"/>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14F00B2A-38CA-45F7-B190-2E55EDAC50E0}"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BF9D582-132B-42AA-8C83-4C5A12A5B132}" type="slidenum">
              <a:rPr lang="it-IT"/>
              <a:pPr>
                <a:defRPr/>
              </a:pPr>
              <a:t>‹N›</a:t>
            </a:fld>
            <a:endParaRPr lang="it-IT"/>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AFF58917-4C32-42D1-B4C7-44BFBFCB9D2C}" type="datetimeFigureOut">
              <a:rPr lang="it-IT"/>
              <a:pPr>
                <a:defRPr/>
              </a:pPr>
              <a:t>19/12/2009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1FF99EF0-A03A-47DD-93D1-ECBDB7103964}" type="slidenum">
              <a:rPr lang="it-IT"/>
              <a:pPr>
                <a:defRPr/>
              </a:pPr>
              <a:t>‹N›</a:t>
            </a:fld>
            <a:endParaRPr lang="it-IT"/>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4579BA08-A86A-4C54-BFC1-E0085C294197}" type="datetimeFigureOut">
              <a:rPr lang="it-IT"/>
              <a:pPr>
                <a:defRPr/>
              </a:pPr>
              <a:t>19/12/2009</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E8AB8B21-55CC-4BA1-84E4-56B46B6372D3}" type="slidenum">
              <a:rPr lang="it-IT"/>
              <a:pPr>
                <a:defRPr/>
              </a:pPr>
              <a:t>‹N›</a:t>
            </a:fld>
            <a:endParaRPr lang="it-IT"/>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E0110DA1-6224-46A6-87EB-ECC458013D27}" type="datetimeFigureOut">
              <a:rPr lang="it-IT"/>
              <a:pPr>
                <a:defRPr/>
              </a:pPr>
              <a:t>19/12/2009</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8F19F674-3188-4FB2-B4BF-8A31D04A7A48}" type="slidenum">
              <a:rPr lang="it-IT"/>
              <a:pPr>
                <a:defRPr/>
              </a:pPr>
              <a:t>‹N›</a:t>
            </a:fld>
            <a:endParaRPr lang="it-IT"/>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63E9EB85-FBAD-434E-B7B1-928B957BBFFA}" type="slidenum">
              <a:rPr lang="it-IT"/>
              <a:pPr>
                <a:defRPr/>
              </a:pPr>
              <a:t>‹N›</a:t>
            </a:fld>
            <a:endParaRPr lang="it-IT"/>
          </a:p>
        </p:txBody>
      </p:sp>
    </p:spTree>
  </p:cSld>
  <p:clrMapOvr>
    <a:masterClrMapping/>
  </p:clrMapOvr>
  <p:transition spd="med">
    <p:dissolve/>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87C9DA43-CB30-4A96-83DC-5DB8E6BC2247}" type="datetimeFigureOut">
              <a:rPr lang="it-IT"/>
              <a:pPr>
                <a:defRPr/>
              </a:pPr>
              <a:t>19/12/2009</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EE44768A-890C-477B-B438-7CC1CB69738D}" type="slidenum">
              <a:rPr lang="it-IT"/>
              <a:pPr>
                <a:defRPr/>
              </a:pPr>
              <a:t>‹N›</a:t>
            </a:fld>
            <a:endParaRPr lang="it-IT"/>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FA3794C-E3D3-48C1-B1D1-412309B8B651}" type="datetimeFigureOut">
              <a:rPr lang="it-IT"/>
              <a:pPr>
                <a:defRPr/>
              </a:pPr>
              <a:t>19/12/2009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CA98310-4D4C-4714-9856-B03D3D181C15}" type="slidenum">
              <a:rPr lang="it-IT"/>
              <a:pPr>
                <a:defRPr/>
              </a:pPr>
              <a:t>‹N›</a:t>
            </a:fld>
            <a:endParaRPr lang="it-IT"/>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7720CD2-9F8A-445B-AB61-3FBB7B231647}" type="datetimeFigureOut">
              <a:rPr lang="it-IT"/>
              <a:pPr>
                <a:defRPr/>
              </a:pPr>
              <a:t>19/12/2009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35E2270-01C5-4C90-A6A5-4C85BBA45204}" type="slidenum">
              <a:rPr lang="it-IT"/>
              <a:pPr>
                <a:defRPr/>
              </a:pPr>
              <a:t>‹N›</a:t>
            </a:fld>
            <a:endParaRPr lang="it-IT"/>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938B9D9-1BF7-4196-8227-4EE153B1271E}"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6272A1B-95BB-479A-B0EF-638211EB7067}" type="slidenum">
              <a:rPr lang="it-IT"/>
              <a:pPr>
                <a:defRPr/>
              </a:pPr>
              <a:t>‹N›</a:t>
            </a:fld>
            <a:endParaRPr lang="it-IT"/>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89D79620-0080-4E7D-B73B-D57413FAA26C}"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52BE43B-B451-4F1E-BF76-460ADB95941F}" type="slidenum">
              <a:rPr lang="it-IT"/>
              <a:pPr>
                <a:defRPr/>
              </a:pPr>
              <a:t>‹N›</a:t>
            </a:fld>
            <a:endParaRPr lang="it-IT"/>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B0A284F8-ECBB-49D9-A145-F51A84231A26}"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F643978-079F-42D9-97C3-82E32F1465DA}" type="slidenum">
              <a:rPr lang="it-IT"/>
              <a:pPr>
                <a:defRPr/>
              </a:pPr>
              <a:t>‹N›</a:t>
            </a:fld>
            <a:endParaRPr lang="it-IT"/>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97A91E6D-BECA-4CA8-8714-85D6465F2634}"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6224BD8-9F74-4E37-B8E8-8F1EE3356FEF}" type="slidenum">
              <a:rPr lang="it-IT"/>
              <a:pPr>
                <a:defRPr/>
              </a:pPr>
              <a:t>‹N›</a:t>
            </a:fld>
            <a:endParaRPr lang="it-IT"/>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86FAF8F-B518-4954-84FF-B950872925C0}"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C757B9B-9685-4CBC-9085-7B6685D9FF53}" type="slidenum">
              <a:rPr lang="it-IT"/>
              <a:pPr>
                <a:defRPr/>
              </a:pPr>
              <a:t>‹N›</a:t>
            </a:fld>
            <a:endParaRPr lang="it-IT"/>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A40DA864-D031-41A3-95DA-E832CA883C5D}" type="datetimeFigureOut">
              <a:rPr lang="it-IT"/>
              <a:pPr>
                <a:defRPr/>
              </a:pPr>
              <a:t>19/12/2009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B484F04-4DF7-4D43-A29A-314380DDB0E9}" type="slidenum">
              <a:rPr lang="it-IT"/>
              <a:pPr>
                <a:defRPr/>
              </a:pPr>
              <a:t>‹N›</a:t>
            </a:fld>
            <a:endParaRPr lang="it-IT"/>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2AC31C76-0F1E-4A1C-9367-4E7AD0E175EB}" type="datetimeFigureOut">
              <a:rPr lang="it-IT"/>
              <a:pPr>
                <a:defRPr/>
              </a:pPr>
              <a:t>19/12/2009</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688609FA-368D-4282-B29A-C905720F1FF6}" type="slidenum">
              <a:rPr lang="it-IT"/>
              <a:pPr>
                <a:defRPr/>
              </a:pPr>
              <a:t>‹N›</a:t>
            </a:fld>
            <a:endParaRPr lang="it-IT"/>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B14BACDF-E96F-4C64-82C5-7B2354117A44}" type="slidenum">
              <a:rPr lang="it-IT"/>
              <a:pPr>
                <a:defRPr/>
              </a:pPr>
              <a:t>‹N›</a:t>
            </a:fld>
            <a:endParaRPr lang="it-IT"/>
          </a:p>
        </p:txBody>
      </p:sp>
    </p:spTree>
  </p:cSld>
  <p:clrMapOvr>
    <a:masterClrMapping/>
  </p:clrMapOvr>
  <p:transition spd="med">
    <p:dissolve/>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2DE4FA6D-1507-49EF-9C87-2D9B44B8BB40}" type="datetimeFigureOut">
              <a:rPr lang="it-IT"/>
              <a:pPr>
                <a:defRPr/>
              </a:pPr>
              <a:t>19/12/2009</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A8E70AB9-3B74-4758-9FB5-49D68D4CD9BA}" type="slidenum">
              <a:rPr lang="it-IT"/>
              <a:pPr>
                <a:defRPr/>
              </a:pPr>
              <a:t>‹N›</a:t>
            </a:fld>
            <a:endParaRPr lang="it-IT"/>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A8E4476E-1D79-48AF-A80B-9271EC2864E2}" type="datetimeFigureOut">
              <a:rPr lang="it-IT"/>
              <a:pPr>
                <a:defRPr/>
              </a:pPr>
              <a:t>19/12/2009</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E0ACE557-9D64-44AA-88BF-08F26DD89856}" type="slidenum">
              <a:rPr lang="it-IT"/>
              <a:pPr>
                <a:defRPr/>
              </a:pPr>
              <a:t>‹N›</a:t>
            </a:fld>
            <a:endParaRPr lang="it-IT"/>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895FCA8B-9138-42AC-9590-7DC4C918553D}" type="datetimeFigureOut">
              <a:rPr lang="it-IT"/>
              <a:pPr>
                <a:defRPr/>
              </a:pPr>
              <a:t>19/12/2009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9485F793-E789-4F84-ABF2-16884C02F7D2}" type="slidenum">
              <a:rPr lang="it-IT"/>
              <a:pPr>
                <a:defRPr/>
              </a:pPr>
              <a:t>‹N›</a:t>
            </a:fld>
            <a:endParaRPr lang="it-IT"/>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CA38EC2E-6831-4826-83FA-27471424B32D}" type="datetimeFigureOut">
              <a:rPr lang="it-IT"/>
              <a:pPr>
                <a:defRPr/>
              </a:pPr>
              <a:t>19/12/2009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730A35A-6427-4699-815E-48A06777718E}" type="slidenum">
              <a:rPr lang="it-IT"/>
              <a:pPr>
                <a:defRPr/>
              </a:pPr>
              <a:t>‹N›</a:t>
            </a:fld>
            <a:endParaRPr lang="it-IT"/>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456197AA-E08F-46D9-969A-471BE4BFE4A8}"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1952948C-A14B-417B-9C04-F1E0569D022B}" type="slidenum">
              <a:rPr lang="it-IT"/>
              <a:pPr>
                <a:defRPr/>
              </a:pPr>
              <a:t>‹N›</a:t>
            </a:fld>
            <a:endParaRPr lang="it-IT"/>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2E5593FE-D5D9-43E8-B46C-C40B9DE0EF67}"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356F87D-DBE8-40A5-BD83-7F8578EEAD3A}" type="slidenum">
              <a:rPr lang="it-IT"/>
              <a:pPr>
                <a:defRPr/>
              </a:pPr>
              <a:t>‹N›</a:t>
            </a:fld>
            <a:endParaRPr lang="it-IT"/>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836D41C7-825B-4561-9E63-C06B579305D2}"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0AE9EB6-F456-41EF-A08C-28417EEC4791}" type="slidenum">
              <a:rPr lang="it-IT"/>
              <a:pPr>
                <a:defRPr/>
              </a:pPr>
              <a:t>‹N›</a:t>
            </a:fld>
            <a:endParaRPr lang="it-IT"/>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797C4655-246C-485A-8579-830098C07ED7}"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71AE22D-EBB5-4A84-B18F-6277126CFE75}" type="slidenum">
              <a:rPr lang="it-IT"/>
              <a:pPr>
                <a:defRPr/>
              </a:pPr>
              <a:t>‹N›</a:t>
            </a:fld>
            <a:endParaRPr lang="it-IT"/>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6A145470-22AC-4CA3-A941-FAC24E0666FB}"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3E9E42D-52D7-4A39-8FFC-3B4E09F52A57}" type="slidenum">
              <a:rPr lang="it-IT"/>
              <a:pPr>
                <a:defRPr/>
              </a:pPr>
              <a:t>‹N›</a:t>
            </a:fld>
            <a:endParaRPr lang="it-IT"/>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6A933D02-739C-47FD-8571-12BF3B01FE60}" type="datetimeFigureOut">
              <a:rPr lang="it-IT"/>
              <a:pPr>
                <a:defRPr/>
              </a:pPr>
              <a:t>19/12/2009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AF3E51D3-93B8-4DAC-A2C6-494C44317744}" type="slidenum">
              <a:rPr lang="it-IT"/>
              <a:pPr>
                <a:defRPr/>
              </a:pPr>
              <a:t>‹N›</a:t>
            </a:fld>
            <a:endParaRPr lang="it-IT"/>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FEF669CE-B9CD-4E41-8B52-E3D964BD749E}" type="slidenum">
              <a:rPr lang="it-IT"/>
              <a:pPr>
                <a:defRPr/>
              </a:pPr>
              <a:t>‹N›</a:t>
            </a:fld>
            <a:endParaRPr lang="it-IT"/>
          </a:p>
        </p:txBody>
      </p:sp>
    </p:spTree>
  </p:cSld>
  <p:clrMapOvr>
    <a:masterClrMapping/>
  </p:clrMapOvr>
  <p:transition spd="med">
    <p:dissolve/>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308AABFC-6E54-4B9D-948C-362C9C57F171}" type="datetimeFigureOut">
              <a:rPr lang="it-IT"/>
              <a:pPr>
                <a:defRPr/>
              </a:pPr>
              <a:t>19/12/2009</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1A3D26A3-3CA0-4F41-B538-D4AA8538D2D6}" type="slidenum">
              <a:rPr lang="it-IT"/>
              <a:pPr>
                <a:defRPr/>
              </a:pPr>
              <a:t>‹N›</a:t>
            </a:fld>
            <a:endParaRPr lang="it-IT"/>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B2CF74EC-00F4-4DB4-B08A-D6AF1FA56EA9}" type="datetimeFigureOut">
              <a:rPr lang="it-IT"/>
              <a:pPr>
                <a:defRPr/>
              </a:pPr>
              <a:t>19/12/2009</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837788F0-9564-4D7F-8B9D-9E8A71618F36}" type="slidenum">
              <a:rPr lang="it-IT"/>
              <a:pPr>
                <a:defRPr/>
              </a:pPr>
              <a:t>‹N›</a:t>
            </a:fld>
            <a:endParaRPr lang="it-IT"/>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18923BD0-5721-4ABE-A4D8-0B923B86B927}" type="datetimeFigureOut">
              <a:rPr lang="it-IT"/>
              <a:pPr>
                <a:defRPr/>
              </a:pPr>
              <a:t>19/12/2009</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03A774FD-1530-4879-90E4-EDC402BFB7EC}" type="slidenum">
              <a:rPr lang="it-IT"/>
              <a:pPr>
                <a:defRPr/>
              </a:pPr>
              <a:t>‹N›</a:t>
            </a:fld>
            <a:endParaRPr lang="it-IT"/>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A5FA8F28-E0A2-424C-833E-02B0BEC28F7E}" type="datetimeFigureOut">
              <a:rPr lang="it-IT"/>
              <a:pPr>
                <a:defRPr/>
              </a:pPr>
              <a:t>19/12/2009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EECA89C0-40B6-4D78-AB66-FE57A2589219}" type="slidenum">
              <a:rPr lang="it-IT"/>
              <a:pPr>
                <a:defRPr/>
              </a:pPr>
              <a:t>‹N›</a:t>
            </a:fld>
            <a:endParaRPr lang="it-IT"/>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4F9A2AE3-E9D0-4298-A84E-5F9727A51CAC}" type="datetimeFigureOut">
              <a:rPr lang="it-IT"/>
              <a:pPr>
                <a:defRPr/>
              </a:pPr>
              <a:t>19/12/2009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B021108-3C77-464A-BF19-0D7D5101BBE8}" type="slidenum">
              <a:rPr lang="it-IT"/>
              <a:pPr>
                <a:defRPr/>
              </a:pPr>
              <a:t>‹N›</a:t>
            </a:fld>
            <a:endParaRPr lang="it-IT"/>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92F94EE-B456-4653-B3B0-8738B2F411ED}"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5541240-A8D6-4E45-B70F-F7226899EFA3}" type="slidenum">
              <a:rPr lang="it-IT"/>
              <a:pPr>
                <a:defRPr/>
              </a:pPr>
              <a:t>‹N›</a:t>
            </a:fld>
            <a:endParaRPr lang="it-IT"/>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B2652C39-0AF4-4E27-80AB-4BBBC3979DB1}"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0C3461C0-DA16-4C67-9F27-2989B2A943A6}" type="slidenum">
              <a:rPr lang="it-IT"/>
              <a:pPr>
                <a:defRPr/>
              </a:pPr>
              <a:t>‹N›</a:t>
            </a:fld>
            <a:endParaRPr lang="it-IT"/>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9A5427DF-CC68-4559-9EA1-0BB1216D3B59}"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C4922FD-DD49-465C-957C-0ED45EA63FFB}" type="slidenum">
              <a:rPr lang="it-IT"/>
              <a:pPr>
                <a:defRPr/>
              </a:pPr>
              <a:t>‹N›</a:t>
            </a:fld>
            <a:endParaRPr lang="it-IT"/>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86FD16F-0F0E-453C-ACA8-C7D19B8BE3F2}"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51BDDD2-FE95-461B-BB0F-F21E10A561DB}" type="slidenum">
              <a:rPr lang="it-IT"/>
              <a:pPr>
                <a:defRPr/>
              </a:pPr>
              <a:t>‹N›</a:t>
            </a:fld>
            <a:endParaRPr lang="it-IT"/>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4C06422F-7BF0-4737-90DA-0A3B315671E1}"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3E475DBE-4C27-4B8C-9901-7874C882EE14}" type="slidenum">
              <a:rPr lang="it-IT"/>
              <a:pPr>
                <a:defRPr/>
              </a:pPr>
              <a:t>‹N›</a:t>
            </a:fld>
            <a:endParaRPr lang="it-IT"/>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1ED958BB-BCCF-435E-8237-ED4EBC7D095F}" type="slidenum">
              <a:rPr lang="it-IT"/>
              <a:pPr>
                <a:defRPr/>
              </a:pPr>
              <a:t>‹N›</a:t>
            </a:fld>
            <a:endParaRPr lang="it-IT"/>
          </a:p>
        </p:txBody>
      </p:sp>
    </p:spTree>
  </p:cSld>
  <p:clrMapOvr>
    <a:masterClrMapping/>
  </p:clrMapOvr>
  <p:transition spd="med">
    <p:dissolve/>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B1CD8380-62C8-4445-9084-3C91B23EC6A4}" type="datetimeFigureOut">
              <a:rPr lang="it-IT"/>
              <a:pPr>
                <a:defRPr/>
              </a:pPr>
              <a:t>19/12/2009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2C176E5-96CB-4902-A5A7-D43514C48669}" type="slidenum">
              <a:rPr lang="it-IT"/>
              <a:pPr>
                <a:defRPr/>
              </a:pPr>
              <a:t>‹N›</a:t>
            </a:fld>
            <a:endParaRPr lang="it-IT"/>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1F860984-CAEB-4F68-B4AB-57EE524241EE}" type="datetimeFigureOut">
              <a:rPr lang="it-IT"/>
              <a:pPr>
                <a:defRPr/>
              </a:pPr>
              <a:t>19/12/2009</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A112F854-4006-40D9-A290-95DD31D7F89D}" type="slidenum">
              <a:rPr lang="it-IT"/>
              <a:pPr>
                <a:defRPr/>
              </a:pPr>
              <a:t>‹N›</a:t>
            </a:fld>
            <a:endParaRPr lang="it-IT"/>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E8B9F93A-D574-44C9-BA16-06494748A067}" type="datetimeFigureOut">
              <a:rPr lang="it-IT"/>
              <a:pPr>
                <a:defRPr/>
              </a:pPr>
              <a:t>19/12/2009</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031AA4AC-6F16-4301-A42D-5DD3689B2CB5}" type="slidenum">
              <a:rPr lang="it-IT"/>
              <a:pPr>
                <a:defRPr/>
              </a:pPr>
              <a:t>‹N›</a:t>
            </a:fld>
            <a:endParaRPr lang="it-IT"/>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A08DC416-A91B-4835-B32F-0BB82CC5EFA7}" type="datetimeFigureOut">
              <a:rPr lang="it-IT"/>
              <a:pPr>
                <a:defRPr/>
              </a:pPr>
              <a:t>19/12/2009</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570501B1-5135-48DA-A747-73DC5453D9CC}" type="slidenum">
              <a:rPr lang="it-IT"/>
              <a:pPr>
                <a:defRPr/>
              </a:pPr>
              <a:t>‹N›</a:t>
            </a:fld>
            <a:endParaRPr lang="it-IT"/>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60B77533-3CD2-4CFC-8E6D-728AA8AEAF17}" type="datetimeFigureOut">
              <a:rPr lang="it-IT"/>
              <a:pPr>
                <a:defRPr/>
              </a:pPr>
              <a:t>19/12/2009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F0A1440C-66C0-43B2-8C29-39614285AD8E}" type="slidenum">
              <a:rPr lang="it-IT"/>
              <a:pPr>
                <a:defRPr/>
              </a:pPr>
              <a:t>‹N›</a:t>
            </a:fld>
            <a:endParaRPr lang="it-IT"/>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B79474A0-15C0-47D2-8323-F00C65647846}" type="datetimeFigureOut">
              <a:rPr lang="it-IT"/>
              <a:pPr>
                <a:defRPr/>
              </a:pPr>
              <a:t>19/12/2009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3477F223-ABE1-4D25-A072-45857E7ABBAB}" type="slidenum">
              <a:rPr lang="it-IT"/>
              <a:pPr>
                <a:defRPr/>
              </a:pPr>
              <a:t>‹N›</a:t>
            </a:fld>
            <a:endParaRPr lang="it-IT"/>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47EBF30-8111-4A8C-BA13-08AAF3AB359A}"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5E49E11-0E02-43A7-9AEB-76B13D430F90}" type="slidenum">
              <a:rPr lang="it-IT"/>
              <a:pPr>
                <a:defRPr/>
              </a:pPr>
              <a:t>‹N›</a:t>
            </a:fld>
            <a:endParaRPr lang="it-IT"/>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0E09E541-BE2F-4C75-AEF7-45935890C953}"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0DF4523-DB61-4AAE-A7BA-41FB7FB61360}" type="slidenum">
              <a:rPr lang="it-IT"/>
              <a:pPr>
                <a:defRPr/>
              </a:pPr>
              <a:t>‹N›</a:t>
            </a:fld>
            <a:endParaRPr lang="it-IT"/>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12C0A169-8BE6-4D44-80C6-2145209AB126}"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DEAB461-3193-49A3-90DA-D9E982043F98}" type="slidenum">
              <a:rPr lang="it-IT"/>
              <a:pPr>
                <a:defRPr/>
              </a:pPr>
              <a:t>‹N›</a:t>
            </a:fld>
            <a:endParaRPr lang="it-IT"/>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C633CE90-AE0A-44F5-91C2-EE473D4DB343}"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FA3AD745-234D-4C19-B279-51DB7AB85DC5}" type="slidenum">
              <a:rPr lang="it-IT"/>
              <a:pPr>
                <a:defRPr/>
              </a:pPr>
              <a:t>‹N›</a:t>
            </a:fld>
            <a:endParaRPr lang="it-IT"/>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83B45366-0C56-4EB6-A591-A38C220D2E7D}" type="slidenum">
              <a:rPr lang="it-IT"/>
              <a:pPr>
                <a:defRPr/>
              </a:pPr>
              <a:t>‹N›</a:t>
            </a:fld>
            <a:endParaRPr lang="it-IT"/>
          </a:p>
        </p:txBody>
      </p:sp>
    </p:spTree>
  </p:cSld>
  <p:clrMapOvr>
    <a:masterClrMapping/>
  </p:clrMapOvr>
  <p:transition spd="med">
    <p:dissolve/>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0958C85F-F420-43E7-9B88-229CA513C64E}"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A5EE9F7A-C92A-4592-9229-0C00FBBF4AEF}" type="slidenum">
              <a:rPr lang="it-IT"/>
              <a:pPr>
                <a:defRPr/>
              </a:pPr>
              <a:t>‹N›</a:t>
            </a:fld>
            <a:endParaRPr lang="it-IT"/>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2E52BEDB-443E-4101-9A7A-863839D85EDA}" type="datetimeFigureOut">
              <a:rPr lang="it-IT"/>
              <a:pPr>
                <a:defRPr/>
              </a:pPr>
              <a:t>19/12/2009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414605EB-B61E-446A-84CB-35C328F65A6E}" type="slidenum">
              <a:rPr lang="it-IT"/>
              <a:pPr>
                <a:defRPr/>
              </a:pPr>
              <a:t>‹N›</a:t>
            </a:fld>
            <a:endParaRPr lang="it-IT"/>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1CB9A984-889B-4958-B384-07ED04EAB3A1}" type="datetimeFigureOut">
              <a:rPr lang="it-IT"/>
              <a:pPr>
                <a:defRPr/>
              </a:pPr>
              <a:t>19/12/2009</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953A0623-0377-4976-8BBF-8B3898E15259}" type="slidenum">
              <a:rPr lang="it-IT"/>
              <a:pPr>
                <a:defRPr/>
              </a:pPr>
              <a:t>‹N›</a:t>
            </a:fld>
            <a:endParaRPr lang="it-IT"/>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426C2A32-8F9C-4245-BC0E-9EEFDE661C4B}" type="datetimeFigureOut">
              <a:rPr lang="it-IT"/>
              <a:pPr>
                <a:defRPr/>
              </a:pPr>
              <a:t>19/12/2009</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154575C6-48E3-4ECE-9741-7EDE204A1A01}" type="slidenum">
              <a:rPr lang="it-IT"/>
              <a:pPr>
                <a:defRPr/>
              </a:pPr>
              <a:t>‹N›</a:t>
            </a:fld>
            <a:endParaRPr lang="it-IT"/>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5419A5A1-727E-4520-A472-D979DDDDD7CD}" type="datetimeFigureOut">
              <a:rPr lang="it-IT"/>
              <a:pPr>
                <a:defRPr/>
              </a:pPr>
              <a:t>19/12/2009</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741F94F9-1C18-4D07-A1E9-EDF47E039AC3}" type="slidenum">
              <a:rPr lang="it-IT"/>
              <a:pPr>
                <a:defRPr/>
              </a:pPr>
              <a:t>‹N›</a:t>
            </a:fld>
            <a:endParaRPr lang="it-IT"/>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6074DCA-9AAB-4520-A44D-3034CBCD45A2}" type="datetimeFigureOut">
              <a:rPr lang="it-IT"/>
              <a:pPr>
                <a:defRPr/>
              </a:pPr>
              <a:t>19/12/2009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67B2CDA-7713-4069-896E-0936C87E9357}" type="slidenum">
              <a:rPr lang="it-IT"/>
              <a:pPr>
                <a:defRPr/>
              </a:pPr>
              <a:t>‹N›</a:t>
            </a:fld>
            <a:endParaRPr lang="it-IT"/>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DA25D3BD-9774-4834-B083-F1DFC7430927}" type="datetimeFigureOut">
              <a:rPr lang="it-IT"/>
              <a:pPr>
                <a:defRPr/>
              </a:pPr>
              <a:t>19/12/2009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2E927AFC-C660-4986-9227-F60C295EB707}" type="slidenum">
              <a:rPr lang="it-IT"/>
              <a:pPr>
                <a:defRPr/>
              </a:pPr>
              <a:t>‹N›</a:t>
            </a:fld>
            <a:endParaRPr lang="it-IT"/>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E0C4685A-7D85-4849-BB06-7463DE6E17F3}"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5EB39F4-DC7F-4904-A5CB-63714FEF1534}" type="slidenum">
              <a:rPr lang="it-IT"/>
              <a:pPr>
                <a:defRPr/>
              </a:pPr>
              <a:t>‹N›</a:t>
            </a:fld>
            <a:endParaRPr lang="it-IT"/>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31DA895-55E3-4D5A-9DA8-77FD0649A07D}"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57C1FC3D-C8B3-47D8-AC2C-8A3DD5C4E7A9}" type="slidenum">
              <a:rPr lang="it-IT"/>
              <a:pPr>
                <a:defRPr/>
              </a:pPr>
              <a:t>‹N›</a:t>
            </a:fld>
            <a:endParaRPr lang="it-IT"/>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81893249-5B59-44DB-BA9C-511742D2A478}"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5D5B469F-5FE5-454F-B5CB-E4DA9BADF0CF}"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8D9FA3F6-BB3F-4603-8246-5A4F46765F29}" type="slidenum">
              <a:rPr lang="ca-ES"/>
              <a:pPr>
                <a:defRPr/>
              </a:pPr>
              <a:t>‹N›</a:t>
            </a:fld>
            <a:endParaRPr lang="ca-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DB821CB5-AF9E-456D-9AAD-1D46FC8F3B74}" type="slidenum">
              <a:rPr lang="it-IT"/>
              <a:pPr>
                <a:defRPr/>
              </a:pPr>
              <a:t>‹N›</a:t>
            </a:fld>
            <a:endParaRPr lang="it-IT"/>
          </a:p>
        </p:txBody>
      </p:sp>
    </p:spTree>
  </p:cSld>
  <p:clrMapOvr>
    <a:masterClrMapping/>
  </p:clrMapOvr>
  <p:transition spd="med">
    <p:dissolve/>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B083B2A1-553C-4321-88DD-219077F72D86}"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88846085-A7FF-439E-9451-666310329F0E}" type="slidenum">
              <a:rPr lang="it-IT"/>
              <a:pPr>
                <a:defRPr/>
              </a:pPr>
              <a:t>‹N›</a:t>
            </a:fld>
            <a:endParaRPr lang="it-IT"/>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E87A8E03-9F73-428E-9C77-C600FC170C79}"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1A986CA1-699D-4B4C-AFAF-F313F304B4F6}" type="slidenum">
              <a:rPr lang="it-IT"/>
              <a:pPr>
                <a:defRPr/>
              </a:pPr>
              <a:t>‹N›</a:t>
            </a:fld>
            <a:endParaRPr lang="it-IT"/>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D595D44B-B9AB-4225-9EB2-5804C2B1FC50}" type="datetimeFigureOut">
              <a:rPr lang="it-IT"/>
              <a:pPr>
                <a:defRPr/>
              </a:pPr>
              <a:t>19/12/2009</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EF42D5DA-2E50-4031-BE27-C20476A3E686}" type="slidenum">
              <a:rPr lang="it-IT"/>
              <a:pPr>
                <a:defRPr/>
              </a:pPr>
              <a:t>‹N›</a:t>
            </a:fld>
            <a:endParaRPr lang="it-IT"/>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BF7AA125-2443-4398-BC89-7D484BA068F5}" type="datetimeFigureOut">
              <a:rPr lang="it-IT"/>
              <a:pPr>
                <a:defRPr/>
              </a:pPr>
              <a:t>19/12/2009</a:t>
            </a:fld>
            <a:endParaRPr lang="it-IT"/>
          </a:p>
        </p:txBody>
      </p:sp>
      <p:sp>
        <p:nvSpPr>
          <p:cNvPr id="8" name="Segnaposto piè di pagina 7"/>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9" name="Segnaposto numero diapositiva 8"/>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3EA3C2C5-0F04-4B07-8F1D-3CC4AE06EFB0}" type="slidenum">
              <a:rPr lang="it-IT"/>
              <a:pPr>
                <a:defRPr/>
              </a:pPr>
              <a:t>‹N›</a:t>
            </a:fld>
            <a:endParaRPr lang="it-IT"/>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8B3B78CC-E1C1-4EBB-8A02-535DA862696D}" type="datetimeFigureOut">
              <a:rPr lang="it-IT"/>
              <a:pPr>
                <a:defRPr/>
              </a:pPr>
              <a:t>19/12/2009</a:t>
            </a:fld>
            <a:endParaRPr lang="it-IT"/>
          </a:p>
        </p:txBody>
      </p:sp>
      <p:sp>
        <p:nvSpPr>
          <p:cNvPr id="4" name="Segnaposto piè di pagina 3"/>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5" name="Segnaposto numero diapositiva 4"/>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97EFF18E-B86A-4F0C-B9D4-F32D4F153D58}" type="slidenum">
              <a:rPr lang="it-IT"/>
              <a:pPr>
                <a:defRPr/>
              </a:pPr>
              <a:t>‹N›</a:t>
            </a:fld>
            <a:endParaRPr lang="it-IT"/>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3A36AA17-2F87-4CAD-8A85-913828834464}" type="datetimeFigureOut">
              <a:rPr lang="it-IT"/>
              <a:pPr>
                <a:defRPr/>
              </a:pPr>
              <a:t>19/12/2009</a:t>
            </a:fld>
            <a:endParaRPr lang="it-IT"/>
          </a:p>
        </p:txBody>
      </p:sp>
      <p:sp>
        <p:nvSpPr>
          <p:cNvPr id="3" name="Segnaposto piè di pagina 2"/>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4" name="Segnaposto numero diapositiva 3"/>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B35AEB17-AA7D-4233-BB44-59A40E72C9DA}" type="slidenum">
              <a:rPr lang="it-IT"/>
              <a:pPr>
                <a:defRPr/>
              </a:pPr>
              <a:t>‹N›</a:t>
            </a:fld>
            <a:endParaRPr lang="it-IT"/>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72828B9F-325A-4E15-9B5B-7D5B63E0868F}" type="datetimeFigureOut">
              <a:rPr lang="it-IT"/>
              <a:pPr>
                <a:defRPr/>
              </a:pPr>
              <a:t>19/12/2009</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6EB867A1-D9CD-4772-B91D-1C6F6E1B50F9}" type="slidenum">
              <a:rPr lang="it-IT"/>
              <a:pPr>
                <a:defRPr/>
              </a:pPr>
              <a:t>‹N›</a:t>
            </a:fld>
            <a:endParaRPr lang="it-IT"/>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452EDD91-3E67-43A4-B2DC-7EF8F52BBE48}" type="datetimeFigureOut">
              <a:rPr lang="it-IT"/>
              <a:pPr>
                <a:defRPr/>
              </a:pPr>
              <a:t>19/12/2009</a:t>
            </a:fld>
            <a:endParaRPr lang="it-IT"/>
          </a:p>
        </p:txBody>
      </p:sp>
      <p:sp>
        <p:nvSpPr>
          <p:cNvPr id="6" name="Segnaposto piè di pagina 5"/>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7" name="Segnaposto numero diapositiva 6"/>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45944C04-FF04-4A44-B633-8DF04A72D41A}" type="slidenum">
              <a:rPr lang="it-IT"/>
              <a:pPr>
                <a:defRPr/>
              </a:pPr>
              <a:t>‹N›</a:t>
            </a:fld>
            <a:endParaRPr lang="it-IT"/>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1C85A26B-3E22-4504-8F6D-ED3136520091}"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A965B7F9-B0E2-487E-81F1-58F5D8487CA8}" type="slidenum">
              <a:rPr lang="it-IT"/>
              <a:pPr>
                <a:defRPr/>
              </a:pPr>
              <a:t>‹N›</a:t>
            </a:fld>
            <a:endParaRPr lang="it-IT"/>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fontAlgn="base">
              <a:spcBef>
                <a:spcPct val="0"/>
              </a:spcBef>
              <a:spcAft>
                <a:spcPct val="0"/>
              </a:spcAft>
              <a:defRPr>
                <a:latin typeface="Times" pitchFamily="18" charset="0"/>
                <a:cs typeface="Arial" charset="0"/>
              </a:defRPr>
            </a:lvl1pPr>
          </a:lstStyle>
          <a:p>
            <a:pPr>
              <a:defRPr/>
            </a:pPr>
            <a:fld id="{2C22A242-07A0-465C-8669-FF5425213AC8}"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fontAlgn="base">
              <a:spcBef>
                <a:spcPct val="0"/>
              </a:spcBef>
              <a:spcAft>
                <a:spcPct val="0"/>
              </a:spcAft>
              <a:defRPr>
                <a:latin typeface="Times" pitchFamily="18" charset="0"/>
                <a:cs typeface="Arial" charset="0"/>
              </a:defRPr>
            </a:lvl1pPr>
          </a:lstStyle>
          <a:p>
            <a:pPr>
              <a:defRPr/>
            </a:pPr>
            <a:endParaRPr lang="it-IT"/>
          </a:p>
        </p:txBody>
      </p:sp>
      <p:sp>
        <p:nvSpPr>
          <p:cNvPr id="6" name="Segnaposto numero diapositiva 5"/>
          <p:cNvSpPr>
            <a:spLocks noGrp="1"/>
          </p:cNvSpPr>
          <p:nvPr>
            <p:ph type="sldNum" sz="quarter" idx="12"/>
          </p:nvPr>
        </p:nvSpPr>
        <p:spPr/>
        <p:txBody>
          <a:bodyPr/>
          <a:lstStyle>
            <a:lvl1pPr fontAlgn="base">
              <a:spcBef>
                <a:spcPct val="0"/>
              </a:spcBef>
              <a:spcAft>
                <a:spcPct val="0"/>
              </a:spcAft>
              <a:defRPr>
                <a:latin typeface="Times" pitchFamily="18" charset="0"/>
                <a:cs typeface="Arial" charset="0"/>
              </a:defRPr>
            </a:lvl1pPr>
          </a:lstStyle>
          <a:p>
            <a:pPr>
              <a:defRPr/>
            </a:pPr>
            <a:fld id="{666806A6-5F55-44D3-95F2-23E78277E6D0}" type="slidenum">
              <a:rPr lang="it-IT"/>
              <a:pPr>
                <a:defRPr/>
              </a:pPr>
              <a:t>‹N›</a:t>
            </a:fld>
            <a:endParaRPr lang="it-IT"/>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57B9DAC-2FBA-492D-A9AA-057D50681B66}" type="slidenum">
              <a:rPr lang="it-IT"/>
              <a:pPr>
                <a:defRPr/>
              </a:pPr>
              <a:t>‹N›</a:t>
            </a:fld>
            <a:endParaRPr lang="it-IT"/>
          </a:p>
        </p:txBody>
      </p:sp>
    </p:spTree>
  </p:cSld>
  <p:clrMapOvr>
    <a:masterClrMapping/>
  </p:clrMapOvr>
  <p:transition spd="med">
    <p:dissolv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ABC4439-4491-4BF0-9783-891FE87460CF}" type="slidenum">
              <a:rPr lang="it-IT"/>
              <a:pPr>
                <a:defRPr/>
              </a:pPr>
              <a:t>‹N›</a:t>
            </a:fld>
            <a:endParaRPr lang="it-IT"/>
          </a:p>
        </p:txBody>
      </p:sp>
    </p:spTree>
  </p:cSld>
  <p:clrMapOvr>
    <a:masterClrMapping/>
  </p:clrMapOvr>
  <p:transition spd="med">
    <p:dissolv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9CDD9672-0ED3-4C20-B0C4-1BB0752BB41D}" type="slidenum">
              <a:rPr lang="ca-ES"/>
              <a:pPr>
                <a:defRPr/>
              </a:pPr>
              <a:t>‹N›</a:t>
            </a:fld>
            <a:endParaRPr lang="ca-ES"/>
          </a:p>
        </p:txBody>
      </p:sp>
    </p:spTree>
  </p:cSld>
  <p:clrMapOvr>
    <a:masterClrMapping/>
  </p:clrMapOvr>
  <p:transition spd="slow">
    <p:dissolv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CE3F5074-267B-4F1C-A1B9-DA5F8F3B89EF}" type="slidenum">
              <a:rPr lang="ca-ES"/>
              <a:pPr>
                <a:defRPr/>
              </a:pPr>
              <a:t>‹N›</a:t>
            </a:fld>
            <a:endParaRPr lang="ca-ES"/>
          </a:p>
        </p:txBody>
      </p:sp>
    </p:spTree>
  </p:cSld>
  <p:clrMapOvr>
    <a:masterClrMapping/>
  </p:clrMapOvr>
  <p:transition spd="slow">
    <p:dissolv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A8B4043E-5E89-48DB-8EB4-37567F3E4448}" type="slidenum">
              <a:rPr lang="ca-ES"/>
              <a:pPr>
                <a:defRPr/>
              </a:pPr>
              <a:t>‹N›</a:t>
            </a:fld>
            <a:endParaRPr lang="ca-ES"/>
          </a:p>
        </p:txBody>
      </p:sp>
    </p:spTree>
  </p:cSld>
  <p:clrMapOvr>
    <a:masterClrMapping/>
  </p:clrMapOvr>
  <p:transition spd="slow">
    <p:dissolv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328D2937-ABA5-4EB4-B52E-498F1A7C541B}" type="slidenum">
              <a:rPr lang="ca-ES"/>
              <a:pPr>
                <a:defRPr/>
              </a:pPr>
              <a:t>‹N›</a:t>
            </a:fld>
            <a:endParaRPr lang="ca-ES"/>
          </a:p>
        </p:txBody>
      </p:sp>
    </p:spTree>
  </p:cSld>
  <p:clrMapOvr>
    <a:masterClrMapping/>
  </p:clrMapOvr>
  <p:transition spd="slow">
    <p:dissolv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0D689FDF-B2D6-4047-A993-005A90FEC3C3}" type="slidenum">
              <a:rPr lang="ca-ES"/>
              <a:pPr>
                <a:defRPr/>
              </a:pPr>
              <a:t>‹N›</a:t>
            </a:fld>
            <a:endParaRPr lang="ca-ES"/>
          </a:p>
        </p:txBody>
      </p:sp>
    </p:spTree>
  </p:cSld>
  <p:clrMapOvr>
    <a:masterClrMapping/>
  </p:clrMapOvr>
  <p:transition spd="slow">
    <p:dissolv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5CBE405D-C336-4820-89D6-FCBD5A8A81FA}" type="slidenum">
              <a:rPr lang="ca-ES"/>
              <a:pPr>
                <a:defRPr/>
              </a:pPr>
              <a:t>‹N›</a:t>
            </a:fld>
            <a:endParaRPr lang="ca-ES"/>
          </a:p>
        </p:txBody>
      </p:sp>
    </p:spTree>
  </p:cSld>
  <p:clrMapOvr>
    <a:masterClrMapping/>
  </p:clrMapOvr>
  <p:transition spd="slow">
    <p:dissolv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D8AAAFC4-3898-469B-8722-524C87734AED}" type="slidenum">
              <a:rPr lang="ca-ES"/>
              <a:pPr>
                <a:defRPr/>
              </a:pPr>
              <a:t>‹N›</a:t>
            </a:fld>
            <a:endParaRPr lang="ca-E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E94F397C-6381-432B-BEF6-CE5F6993064C}" type="slidenum">
              <a:rPr lang="ca-ES"/>
              <a:pPr>
                <a:defRPr/>
              </a:pPr>
              <a:t>‹N›</a:t>
            </a:fld>
            <a:endParaRPr lang="ca-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898FADA4-8C4D-4D6B-85B3-DCB522326EED}" type="slidenum">
              <a:rPr lang="ca-ES"/>
              <a:pPr>
                <a:defRPr/>
              </a:pPr>
              <a:t>‹N›</a:t>
            </a:fld>
            <a:endParaRPr lang="ca-ES"/>
          </a:p>
        </p:txBody>
      </p:sp>
    </p:spTree>
  </p:cSld>
  <p:clrMapOvr>
    <a:masterClrMapping/>
  </p:clrMapOvr>
  <p:transition spd="slow">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23EA1DAC-478B-4231-A7FB-91943A8FC21E}" type="slidenum">
              <a:rPr lang="ca-ES"/>
              <a:pPr>
                <a:defRPr/>
              </a:pPr>
              <a:t>‹N›</a:t>
            </a:fld>
            <a:endParaRPr lang="ca-ES"/>
          </a:p>
        </p:txBody>
      </p:sp>
    </p:spTree>
  </p:cSld>
  <p:clrMapOvr>
    <a:masterClrMapping/>
  </p:clrMapOvr>
  <p:transition spd="slow">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C45635ED-B99D-4BA2-A023-29DE54B11A34}" type="slidenum">
              <a:rPr lang="ca-ES"/>
              <a:pPr>
                <a:defRPr/>
              </a:pPr>
              <a:t>‹N›</a:t>
            </a:fld>
            <a:endParaRPr lang="ca-ES"/>
          </a:p>
        </p:txBody>
      </p:sp>
    </p:spTree>
  </p:cSld>
  <p:clrMapOvr>
    <a:masterClrMapping/>
  </p:clrMapOvr>
  <p:transition spd="slow">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C8CCCB81-9E86-4EA5-8FD8-F556F77132C3}" type="slidenum">
              <a:rPr lang="ca-ES"/>
              <a:pPr>
                <a:defRPr/>
              </a:pPr>
              <a:t>‹N›</a:t>
            </a:fld>
            <a:endParaRPr lang="ca-ES"/>
          </a:p>
        </p:txBody>
      </p:sp>
    </p:spTree>
  </p:cSld>
  <p:clrMapOvr>
    <a:masterClrMapping/>
  </p:clrMapOvr>
  <p:transition spd="slow">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lvl1pPr>
              <a:defRPr/>
            </a:lvl1pPr>
          </a:lstStyle>
          <a:p>
            <a:pPr>
              <a:defRPr/>
            </a:pPr>
            <a:fld id="{7A07049D-FC76-43EC-B0BB-2CC4507D83FA}"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6335F6A-75B6-4CB6-ADB9-D228B2865E30}" type="slidenum">
              <a:rPr lang="it-IT"/>
              <a:pPr>
                <a:defRPr/>
              </a:pPr>
              <a:t>‹N›</a:t>
            </a:fld>
            <a:endParaRPr lang="it-IT"/>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6C8C9517-6B4E-4FA6-A24D-DF785650BFAF}"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BCC238D7-5F41-4991-94A5-7047F62ABFE2}" type="slidenum">
              <a:rPr lang="it-IT"/>
              <a:pPr>
                <a:defRPr/>
              </a:pPr>
              <a:t>‹N›</a:t>
            </a:fld>
            <a:endParaRPr lang="it-IT"/>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pPr>
              <a:defRPr/>
            </a:pPr>
            <a:fld id="{6B02B78C-0269-401A-97CD-2C1B623D224D}"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E1622EAE-E359-4FC1-8DCE-DB8DAC82BAFD}" type="slidenum">
              <a:rPr lang="it-IT"/>
              <a:pPr>
                <a:defRPr/>
              </a:pPr>
              <a:t>‹N›</a:t>
            </a:fld>
            <a:endParaRPr lang="it-IT"/>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3"/>
          <p:cNvSpPr>
            <a:spLocks noGrp="1"/>
          </p:cNvSpPr>
          <p:nvPr>
            <p:ph type="dt" sz="half" idx="10"/>
          </p:nvPr>
        </p:nvSpPr>
        <p:spPr/>
        <p:txBody>
          <a:bodyPr/>
          <a:lstStyle>
            <a:lvl1pPr>
              <a:defRPr/>
            </a:lvl1pPr>
          </a:lstStyle>
          <a:p>
            <a:pPr>
              <a:defRPr/>
            </a:pPr>
            <a:fld id="{6509A530-3814-40FD-904A-4D5436C170B8}" type="datetimeFigureOut">
              <a:rPr lang="it-IT"/>
              <a:pPr>
                <a:defRPr/>
              </a:pPr>
              <a:t>19/12/2009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CB2B35CF-0B01-49EA-9CD3-1EE0B861E478}" type="slidenum">
              <a:rPr lang="it-IT"/>
              <a:pPr>
                <a:defRPr/>
              </a:pPr>
              <a:t>‹N›</a:t>
            </a:fld>
            <a:endParaRPr lang="it-IT"/>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3"/>
          <p:cNvSpPr>
            <a:spLocks noGrp="1"/>
          </p:cNvSpPr>
          <p:nvPr>
            <p:ph type="dt" sz="half" idx="10"/>
          </p:nvPr>
        </p:nvSpPr>
        <p:spPr/>
        <p:txBody>
          <a:bodyPr/>
          <a:lstStyle>
            <a:lvl1pPr>
              <a:defRPr/>
            </a:lvl1pPr>
          </a:lstStyle>
          <a:p>
            <a:pPr>
              <a:defRPr/>
            </a:pPr>
            <a:fld id="{072BF081-08A8-4334-AF3D-4FF7C67CEBA5}" type="datetimeFigureOut">
              <a:rPr lang="it-IT"/>
              <a:pPr>
                <a:defRPr/>
              </a:pPr>
              <a:t>19/12/2009</a:t>
            </a:fld>
            <a:endParaRPr lang="it-IT"/>
          </a:p>
        </p:txBody>
      </p:sp>
      <p:sp>
        <p:nvSpPr>
          <p:cNvPr id="8" name="Segnaposto piè di pagina 4"/>
          <p:cNvSpPr>
            <a:spLocks noGrp="1"/>
          </p:cNvSpPr>
          <p:nvPr>
            <p:ph type="ftr" sz="quarter" idx="11"/>
          </p:nvPr>
        </p:nvSpPr>
        <p:spPr/>
        <p:txBody>
          <a:bodyPr/>
          <a:lstStyle>
            <a:lvl1pPr>
              <a:defRPr/>
            </a:lvl1pPr>
          </a:lstStyle>
          <a:p>
            <a:pPr>
              <a:defRPr/>
            </a:pPr>
            <a:endParaRPr lang="it-IT"/>
          </a:p>
        </p:txBody>
      </p:sp>
      <p:sp>
        <p:nvSpPr>
          <p:cNvPr id="9" name="Segnaposto numero diapositiva 5"/>
          <p:cNvSpPr>
            <a:spLocks noGrp="1"/>
          </p:cNvSpPr>
          <p:nvPr>
            <p:ph type="sldNum" sz="quarter" idx="12"/>
          </p:nvPr>
        </p:nvSpPr>
        <p:spPr/>
        <p:txBody>
          <a:bodyPr/>
          <a:lstStyle>
            <a:lvl1pPr>
              <a:defRPr/>
            </a:lvl1pPr>
          </a:lstStyle>
          <a:p>
            <a:pPr>
              <a:defRPr/>
            </a:pPr>
            <a:fld id="{4B35C19C-1C0C-4F09-94C3-ED9D191B3FC3}" type="slidenum">
              <a:rPr lang="it-IT"/>
              <a:pPr>
                <a:defRPr/>
              </a:pPr>
              <a:t>‹N›</a:t>
            </a:fld>
            <a:endParaRPr lang="it-IT"/>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3"/>
          <p:cNvSpPr>
            <a:spLocks noGrp="1"/>
          </p:cNvSpPr>
          <p:nvPr>
            <p:ph type="dt" sz="half" idx="10"/>
          </p:nvPr>
        </p:nvSpPr>
        <p:spPr/>
        <p:txBody>
          <a:bodyPr/>
          <a:lstStyle>
            <a:lvl1pPr>
              <a:defRPr/>
            </a:lvl1pPr>
          </a:lstStyle>
          <a:p>
            <a:pPr>
              <a:defRPr/>
            </a:pPr>
            <a:fld id="{CE65473C-15BD-4293-93FA-BCEAABFC1FAB}" type="datetimeFigureOut">
              <a:rPr lang="it-IT"/>
              <a:pPr>
                <a:defRPr/>
              </a:pPr>
              <a:t>19/12/2009</a:t>
            </a:fld>
            <a:endParaRPr lang="it-IT"/>
          </a:p>
        </p:txBody>
      </p:sp>
      <p:sp>
        <p:nvSpPr>
          <p:cNvPr id="4" name="Segnaposto piè di pagina 4"/>
          <p:cNvSpPr>
            <a:spLocks noGrp="1"/>
          </p:cNvSpPr>
          <p:nvPr>
            <p:ph type="ftr" sz="quarter" idx="11"/>
          </p:nvPr>
        </p:nvSpPr>
        <p:spPr/>
        <p:txBody>
          <a:bodyPr/>
          <a:lstStyle>
            <a:lvl1pPr>
              <a:defRPr/>
            </a:lvl1pPr>
          </a:lstStyle>
          <a:p>
            <a:pPr>
              <a:defRPr/>
            </a:pPr>
            <a:endParaRPr lang="it-IT"/>
          </a:p>
        </p:txBody>
      </p:sp>
      <p:sp>
        <p:nvSpPr>
          <p:cNvPr id="5" name="Segnaposto numero diapositiva 5"/>
          <p:cNvSpPr>
            <a:spLocks noGrp="1"/>
          </p:cNvSpPr>
          <p:nvPr>
            <p:ph type="sldNum" sz="quarter" idx="12"/>
          </p:nvPr>
        </p:nvSpPr>
        <p:spPr/>
        <p:txBody>
          <a:bodyPr/>
          <a:lstStyle>
            <a:lvl1pPr>
              <a:defRPr/>
            </a:lvl1pPr>
          </a:lstStyle>
          <a:p>
            <a:pPr>
              <a:defRPr/>
            </a:pPr>
            <a:fld id="{5B96399F-CCA5-4F42-BD07-3737A6296010}" type="slidenum">
              <a:rPr lang="it-IT"/>
              <a:pPr>
                <a:defRPr/>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576161F2-A6A4-4A7F-810B-A41679A210DE}" type="slidenum">
              <a:rPr lang="ca-ES"/>
              <a:pPr>
                <a:defRPr/>
              </a:pPr>
              <a:t>‹N›</a:t>
            </a:fld>
            <a:endParaRPr lang="ca-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pPr>
              <a:defRPr/>
            </a:pPr>
            <a:fld id="{28FAD340-960D-4D7C-BC5B-6FA24894792F}" type="datetimeFigureOut">
              <a:rPr lang="it-IT"/>
              <a:pPr>
                <a:defRPr/>
              </a:pPr>
              <a:t>19/12/2009</a:t>
            </a:fld>
            <a:endParaRPr lang="it-IT"/>
          </a:p>
        </p:txBody>
      </p:sp>
      <p:sp>
        <p:nvSpPr>
          <p:cNvPr id="3" name="Segnaposto piè di pagina 4"/>
          <p:cNvSpPr>
            <a:spLocks noGrp="1"/>
          </p:cNvSpPr>
          <p:nvPr>
            <p:ph type="ftr" sz="quarter" idx="11"/>
          </p:nvPr>
        </p:nvSpPr>
        <p:spPr/>
        <p:txBody>
          <a:bodyPr/>
          <a:lstStyle>
            <a:lvl1pPr>
              <a:defRPr/>
            </a:lvl1pPr>
          </a:lstStyle>
          <a:p>
            <a:pPr>
              <a:defRPr/>
            </a:pPr>
            <a:endParaRPr lang="it-IT"/>
          </a:p>
        </p:txBody>
      </p:sp>
      <p:sp>
        <p:nvSpPr>
          <p:cNvPr id="4" name="Segnaposto numero diapositiva 5"/>
          <p:cNvSpPr>
            <a:spLocks noGrp="1"/>
          </p:cNvSpPr>
          <p:nvPr>
            <p:ph type="sldNum" sz="quarter" idx="12"/>
          </p:nvPr>
        </p:nvSpPr>
        <p:spPr/>
        <p:txBody>
          <a:bodyPr/>
          <a:lstStyle>
            <a:lvl1pPr>
              <a:defRPr/>
            </a:lvl1pPr>
          </a:lstStyle>
          <a:p>
            <a:pPr>
              <a:defRPr/>
            </a:pPr>
            <a:fld id="{0C75F6E2-DDEA-404A-A177-C6FF3632A4ED}" type="slidenum">
              <a:rPr lang="it-IT"/>
              <a:pPr>
                <a:defRPr/>
              </a:pPr>
              <a:t>‹N›</a:t>
            </a:fld>
            <a:endParaRPr lang="it-IT"/>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3F640115-BE58-443F-99A2-D29AA9B0E60D}" type="datetimeFigureOut">
              <a:rPr lang="it-IT"/>
              <a:pPr>
                <a:defRPr/>
              </a:pPr>
              <a:t>19/12/2009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8E051B29-C840-4D8A-98D1-88EC77A52B4C}" type="slidenum">
              <a:rPr lang="it-IT"/>
              <a:pPr>
                <a:defRPr/>
              </a:pPr>
              <a:t>‹N›</a:t>
            </a:fld>
            <a:endParaRPr lang="it-IT"/>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pPr>
              <a:defRPr/>
            </a:pPr>
            <a:fld id="{24CA58FC-B2CB-4F5E-87D3-08727CA81732}" type="datetimeFigureOut">
              <a:rPr lang="it-IT"/>
              <a:pPr>
                <a:defRPr/>
              </a:pPr>
              <a:t>19/12/2009</a:t>
            </a:fld>
            <a:endParaRPr lang="it-IT"/>
          </a:p>
        </p:txBody>
      </p:sp>
      <p:sp>
        <p:nvSpPr>
          <p:cNvPr id="6" name="Segnaposto piè di pagina 4"/>
          <p:cNvSpPr>
            <a:spLocks noGrp="1"/>
          </p:cNvSpPr>
          <p:nvPr>
            <p:ph type="ftr" sz="quarter" idx="11"/>
          </p:nvPr>
        </p:nvSpPr>
        <p:spPr/>
        <p:txBody>
          <a:bodyPr/>
          <a:lstStyle>
            <a:lvl1pPr>
              <a:defRPr/>
            </a:lvl1pPr>
          </a:lstStyle>
          <a:p>
            <a:pPr>
              <a:defRPr/>
            </a:pPr>
            <a:endParaRPr lang="it-IT"/>
          </a:p>
        </p:txBody>
      </p:sp>
      <p:sp>
        <p:nvSpPr>
          <p:cNvPr id="7" name="Segnaposto numero diapositiva 5"/>
          <p:cNvSpPr>
            <a:spLocks noGrp="1"/>
          </p:cNvSpPr>
          <p:nvPr>
            <p:ph type="sldNum" sz="quarter" idx="12"/>
          </p:nvPr>
        </p:nvSpPr>
        <p:spPr/>
        <p:txBody>
          <a:bodyPr/>
          <a:lstStyle>
            <a:lvl1pPr>
              <a:defRPr/>
            </a:lvl1pPr>
          </a:lstStyle>
          <a:p>
            <a:pPr>
              <a:defRPr/>
            </a:pPr>
            <a:fld id="{00219364-D964-454A-8260-3999E1F24417}" type="slidenum">
              <a:rPr lang="it-IT"/>
              <a:pPr>
                <a:defRPr/>
              </a:pPr>
              <a:t>‹N›</a:t>
            </a:fld>
            <a:endParaRPr lang="it-IT"/>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A6861A43-9A10-4B86-8BC8-9650A8090290}"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D6C9E2FC-B88E-47EB-96DF-09680118864F}" type="slidenum">
              <a:rPr lang="it-IT"/>
              <a:pPr>
                <a:defRPr/>
              </a:pPr>
              <a:t>‹N›</a:t>
            </a:fld>
            <a:endParaRPr lang="it-IT"/>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pPr>
              <a:defRPr/>
            </a:pPr>
            <a:fld id="{18E6D673-CFF9-4363-88BB-1665BDC37B06}" type="datetimeFigureOut">
              <a:rPr lang="it-IT"/>
              <a:pPr>
                <a:defRPr/>
              </a:pPr>
              <a:t>19/12/2009</a:t>
            </a:fld>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40A37CF4-D3E5-4EDC-9127-C8417FC5F8E4}" type="slidenum">
              <a:rPr lang="it-IT"/>
              <a:pPr>
                <a:defRPr/>
              </a:pPr>
              <a:t>‹N›</a:t>
            </a:fld>
            <a:endParaRPr lang="it-IT"/>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427E1CE-761D-4AB3-BC91-5EB7A237B7A5}" type="slidenum">
              <a:rPr lang="it-IT"/>
              <a:pPr>
                <a:defRPr/>
              </a:pPr>
              <a:t>‹N›</a:t>
            </a:fld>
            <a:endParaRPr lang="it-IT"/>
          </a:p>
        </p:txBody>
      </p:sp>
    </p:spTree>
  </p:cSld>
  <p:clrMapOvr>
    <a:masterClrMapping/>
  </p:clrMapOvr>
  <p:transition spd="med">
    <p:dissolv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A3BB77B7-627F-4509-9743-E534E8EA8A74}" type="slidenum">
              <a:rPr lang="it-IT"/>
              <a:pPr>
                <a:defRPr/>
              </a:pPr>
              <a:t>‹N›</a:t>
            </a:fld>
            <a:endParaRPr lang="it-IT"/>
          </a:p>
        </p:txBody>
      </p:sp>
    </p:spTree>
  </p:cSld>
  <p:clrMapOvr>
    <a:masterClrMapping/>
  </p:clrMapOvr>
  <p:transition spd="med">
    <p:dissolv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7601C963-FBC9-457D-B0DA-FC116092091A}" type="slidenum">
              <a:rPr lang="it-IT"/>
              <a:pPr>
                <a:defRPr/>
              </a:pPr>
              <a:t>‹N›</a:t>
            </a:fld>
            <a:endParaRPr lang="it-IT"/>
          </a:p>
        </p:txBody>
      </p:sp>
    </p:spTree>
  </p:cSld>
  <p:clrMapOvr>
    <a:masterClrMapping/>
  </p:clrMapOvr>
  <p:transition spd="med">
    <p:dissolv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B6794D7-EE19-4E42-B21B-FEAF7E248D63}" type="slidenum">
              <a:rPr lang="it-IT"/>
              <a:pPr>
                <a:defRPr/>
              </a:pPr>
              <a:t>‹N›</a:t>
            </a:fld>
            <a:endParaRPr lang="it-IT"/>
          </a:p>
        </p:txBody>
      </p:sp>
    </p:spTree>
  </p:cSld>
  <p:clrMapOvr>
    <a:masterClrMapping/>
  </p:clrMapOvr>
  <p:transition spd="med">
    <p:dissolv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2BC5EE72-1E8B-4217-A346-92839A7ADAA7}" type="slidenum">
              <a:rPr lang="it-IT"/>
              <a:pPr>
                <a:defRPr/>
              </a:pPr>
              <a:t>‹N›</a:t>
            </a:fld>
            <a:endParaRPr lang="it-IT"/>
          </a:p>
        </p:txBody>
      </p:sp>
    </p:spTree>
  </p:cSld>
  <p:clrMapOvr>
    <a:masterClrMapping/>
  </p:clrMapOvr>
  <p:transition spd="med">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B42630FB-8885-4EED-9761-329B439B1D93}" type="slidenum">
              <a:rPr lang="ca-ES"/>
              <a:pPr>
                <a:defRPr/>
              </a:pPr>
              <a:t>‹N›</a:t>
            </a:fld>
            <a:endParaRPr lang="ca-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C1151658-5FE9-4BEC-8C1E-CDB36D30D3DA}" type="slidenum">
              <a:rPr lang="it-IT"/>
              <a:pPr>
                <a:defRPr/>
              </a:pPr>
              <a:t>‹N›</a:t>
            </a:fld>
            <a:endParaRPr lang="it-IT"/>
          </a:p>
        </p:txBody>
      </p:sp>
    </p:spTree>
  </p:cSld>
  <p:clrMapOvr>
    <a:masterClrMapping/>
  </p:clrMapOvr>
  <p:transition spd="med">
    <p:dissolv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56F4412B-7656-4279-A21B-61401B861EC6}" type="slidenum">
              <a:rPr lang="it-IT"/>
              <a:pPr>
                <a:defRPr/>
              </a:pPr>
              <a:t>‹N›</a:t>
            </a:fld>
            <a:endParaRPr lang="it-IT"/>
          </a:p>
        </p:txBody>
      </p:sp>
    </p:spTree>
  </p:cSld>
  <p:clrMapOvr>
    <a:masterClrMapping/>
  </p:clrMapOvr>
  <p:transition spd="med">
    <p:dissolv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807A531-F732-4428-92F2-D248F1F69751}" type="slidenum">
              <a:rPr lang="it-IT"/>
              <a:pPr>
                <a:defRPr/>
              </a:pPr>
              <a:t>‹N›</a:t>
            </a:fld>
            <a:endParaRPr lang="it-IT"/>
          </a:p>
        </p:txBody>
      </p:sp>
    </p:spTree>
  </p:cSld>
  <p:clrMapOvr>
    <a:masterClrMapping/>
  </p:clrMapOvr>
  <p:transition spd="med">
    <p:dissolv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4F16F3E-B063-49C6-97CD-DC33A233F25F}" type="slidenum">
              <a:rPr lang="it-IT"/>
              <a:pPr>
                <a:defRPr/>
              </a:pPr>
              <a:t>‹N›</a:t>
            </a:fld>
            <a:endParaRPr lang="it-IT"/>
          </a:p>
        </p:txBody>
      </p:sp>
    </p:spTree>
  </p:cSld>
  <p:clrMapOvr>
    <a:masterClrMapping/>
  </p:clrMapOvr>
  <p:transition spd="med">
    <p:dissolv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668ADB7-7D77-4745-9E62-AEAECBA81118}" type="slidenum">
              <a:rPr lang="it-IT"/>
              <a:pPr>
                <a:defRPr/>
              </a:pPr>
              <a:t>‹N›</a:t>
            </a:fld>
            <a:endParaRPr lang="it-IT"/>
          </a:p>
        </p:txBody>
      </p:sp>
    </p:spTree>
  </p:cSld>
  <p:clrMapOvr>
    <a:masterClrMapping/>
  </p:clrMapOvr>
  <p:transition spd="med">
    <p:dissolv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2CA61E70-B914-4F7D-AA82-B6478FEA5BD9}" type="slidenum">
              <a:rPr lang="it-IT"/>
              <a:pPr>
                <a:defRPr/>
              </a:pPr>
              <a:t>‹N›</a:t>
            </a:fld>
            <a:endParaRPr lang="it-IT"/>
          </a:p>
        </p:txBody>
      </p:sp>
    </p:spTree>
  </p:cSld>
  <p:clrMapOvr>
    <a:masterClrMapping/>
  </p:clrMapOvr>
  <p:transition spd="med">
    <p:dissolv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C5E270A3-564D-4AF7-AE72-8CFB13FBD643}" type="slidenum">
              <a:rPr lang="ca-ES"/>
              <a:pPr>
                <a:defRPr/>
              </a:pPr>
              <a:t>‹N›</a:t>
            </a:fld>
            <a:endParaRPr lang="ca-ES"/>
          </a:p>
        </p:txBody>
      </p:sp>
    </p:spTree>
  </p:cSld>
  <p:clrMapOvr>
    <a:masterClrMapping/>
  </p:clrMapOvr>
  <p:transition spd="slow">
    <p:dissolv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33629935-20B7-4D4F-A025-DB2791396CCF}" type="slidenum">
              <a:rPr lang="ca-ES"/>
              <a:pPr>
                <a:defRPr/>
              </a:pPr>
              <a:t>‹N›</a:t>
            </a:fld>
            <a:endParaRPr lang="ca-ES"/>
          </a:p>
        </p:txBody>
      </p:sp>
    </p:spTree>
  </p:cSld>
  <p:clrMapOvr>
    <a:masterClrMapping/>
  </p:clrMapOvr>
  <p:transition spd="slow">
    <p:dissolv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E9CAE144-DDB1-4B4B-9E51-AF71459EEB38}" type="slidenum">
              <a:rPr lang="ca-ES"/>
              <a:pPr>
                <a:defRPr/>
              </a:pPr>
              <a:t>‹N›</a:t>
            </a:fld>
            <a:endParaRPr lang="ca-ES"/>
          </a:p>
        </p:txBody>
      </p:sp>
    </p:spTree>
  </p:cSld>
  <p:clrMapOvr>
    <a:masterClrMapping/>
  </p:clrMapOvr>
  <p:transition spd="slow">
    <p:dissolv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AD2B46E2-33BF-444D-AEF2-D43C347936A0}" type="slidenum">
              <a:rPr lang="ca-ES"/>
              <a:pPr>
                <a:defRPr/>
              </a:pPr>
              <a:t>‹N›</a:t>
            </a:fld>
            <a:endParaRPr lang="ca-E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2544B1DA-25AB-4BD2-91F3-9F734CB1ACC1}" type="slidenum">
              <a:rPr lang="ca-ES"/>
              <a:pPr>
                <a:defRPr/>
              </a:pPr>
              <a:t>‹N›</a:t>
            </a:fld>
            <a:endParaRPr lang="ca-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917EFBB3-C03A-4CB8-A56F-30E028F608AF}" type="slidenum">
              <a:rPr lang="ca-ES"/>
              <a:pPr>
                <a:defRPr/>
              </a:pPr>
              <a:t>‹N›</a:t>
            </a:fld>
            <a:endParaRPr lang="ca-ES"/>
          </a:p>
        </p:txBody>
      </p:sp>
    </p:spTree>
  </p:cSld>
  <p:clrMapOvr>
    <a:masterClrMapping/>
  </p:clrMapOvr>
  <p:transition spd="slow">
    <p:dissolv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CAD89B07-51E3-4A27-A383-9BA6E96D25EA}" type="slidenum">
              <a:rPr lang="ca-ES"/>
              <a:pPr>
                <a:defRPr/>
              </a:pPr>
              <a:t>‹N›</a:t>
            </a:fld>
            <a:endParaRPr lang="ca-ES"/>
          </a:p>
        </p:txBody>
      </p:sp>
    </p:spTree>
  </p:cSld>
  <p:clrMapOvr>
    <a:masterClrMapping/>
  </p:clrMapOvr>
  <p:transition spd="slow">
    <p:dissolv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73F8C66E-7784-4C6F-BA07-322636F046F1}" type="slidenum">
              <a:rPr lang="ca-ES"/>
              <a:pPr>
                <a:defRPr/>
              </a:pPr>
              <a:t>‹N›</a:t>
            </a:fld>
            <a:endParaRPr lang="ca-ES"/>
          </a:p>
        </p:txBody>
      </p:sp>
    </p:spTree>
  </p:cSld>
  <p:clrMapOvr>
    <a:masterClrMapping/>
  </p:clrMapOvr>
  <p:transition spd="slow">
    <p:dissolv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DE809721-388E-4D11-997A-AD463E3F6277}" type="slidenum">
              <a:rPr lang="ca-ES"/>
              <a:pPr>
                <a:defRPr/>
              </a:pPr>
              <a:t>‹N›</a:t>
            </a:fld>
            <a:endParaRPr lang="ca-ES"/>
          </a:p>
        </p:txBody>
      </p:sp>
    </p:spTree>
  </p:cSld>
  <p:clrMapOvr>
    <a:masterClrMapping/>
  </p:clrMapOvr>
  <p:transition spd="slow">
    <p:dissolv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33EA3C09-DF49-4A6D-9E93-5D3BC1E3C8E5}" type="slidenum">
              <a:rPr lang="ca-ES"/>
              <a:pPr>
                <a:defRPr/>
              </a:pPr>
              <a:t>‹N›</a:t>
            </a:fld>
            <a:endParaRPr lang="ca-ES"/>
          </a:p>
        </p:txBody>
      </p:sp>
    </p:spTree>
  </p:cSld>
  <p:clrMapOvr>
    <a:masterClrMapping/>
  </p:clrMapOvr>
  <p:transition spd="slow">
    <p:dissolv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F21B9BC1-C9F2-4A7B-878B-BE020AEDFF6D}" type="slidenum">
              <a:rPr lang="ca-ES"/>
              <a:pPr>
                <a:defRPr/>
              </a:pPr>
              <a:t>‹N›</a:t>
            </a:fld>
            <a:endParaRPr lang="ca-ES"/>
          </a:p>
        </p:txBody>
      </p:sp>
    </p:spTree>
  </p:cSld>
  <p:clrMapOvr>
    <a:masterClrMapping/>
  </p:clrMapOvr>
  <p:transition spd="slow">
    <p:dissolv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74974C7E-2F4E-438B-B17D-B1522D4B50E0}" type="slidenum">
              <a:rPr lang="ca-ES"/>
              <a:pPr>
                <a:defRPr/>
              </a:pPr>
              <a:t>‹N›</a:t>
            </a:fld>
            <a:endParaRPr lang="ca-ES"/>
          </a:p>
        </p:txBody>
      </p:sp>
    </p:spTree>
  </p:cSld>
  <p:clrMapOvr>
    <a:masterClrMapping/>
  </p:clrMapOvr>
  <p:transition spd="slow">
    <p:dissolv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D8A0F26F-36B1-452A-A14F-CC1A1D1A2539}" type="slidenum">
              <a:rPr lang="ca-ES"/>
              <a:pPr>
                <a:defRPr/>
              </a:pPr>
              <a:t>‹N›</a:t>
            </a:fld>
            <a:endParaRPr lang="ca-E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D5875B9A-A642-4562-87E0-525AD4927D76}" type="slidenum">
              <a:rPr lang="ca-ES"/>
              <a:pPr>
                <a:defRPr/>
              </a:pPr>
              <a:t>‹N›</a:t>
            </a:fld>
            <a:endParaRPr lang="ca-E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9809BF88-D5FF-48AF-8E25-773894CD4949}" type="slidenum">
              <a:rPr lang="ca-ES"/>
              <a:pPr>
                <a:defRPr/>
              </a:pPr>
              <a:t>‹N›</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3CD1C75E-694A-4740-8C37-AC6664460C94}" type="slidenum">
              <a:rPr lang="ca-ES"/>
              <a:pPr>
                <a:defRPr/>
              </a:pPr>
              <a:t>‹N›</a:t>
            </a:fld>
            <a:endParaRPr lang="ca-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3CCB7BFC-245A-4F5F-B455-397F560950F5}" type="slidenum">
              <a:rPr lang="ca-ES"/>
              <a:pPr>
                <a:defRPr/>
              </a:pPr>
              <a:t>‹N›</a:t>
            </a:fld>
            <a:endParaRPr lang="ca-E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ca-ES"/>
          </a:p>
        </p:txBody>
      </p:sp>
      <p:sp>
        <p:nvSpPr>
          <p:cNvPr id="8" name="Rectangle 5"/>
          <p:cNvSpPr>
            <a:spLocks noGrp="1" noChangeArrowheads="1"/>
          </p:cNvSpPr>
          <p:nvPr>
            <p:ph type="ftr" sz="quarter" idx="11"/>
          </p:nvPr>
        </p:nvSpPr>
        <p:spPr>
          <a:ln/>
        </p:spPr>
        <p:txBody>
          <a:bodyPr/>
          <a:lstStyle>
            <a:lvl1pPr>
              <a:defRPr/>
            </a:lvl1pPr>
          </a:lstStyle>
          <a:p>
            <a:pPr>
              <a:defRPr/>
            </a:pPr>
            <a:endParaRPr lang="ca-ES"/>
          </a:p>
        </p:txBody>
      </p:sp>
      <p:sp>
        <p:nvSpPr>
          <p:cNvPr id="9" name="Rectangle 6"/>
          <p:cNvSpPr>
            <a:spLocks noGrp="1" noChangeArrowheads="1"/>
          </p:cNvSpPr>
          <p:nvPr>
            <p:ph type="sldNum" sz="quarter" idx="12"/>
          </p:nvPr>
        </p:nvSpPr>
        <p:spPr>
          <a:ln/>
        </p:spPr>
        <p:txBody>
          <a:bodyPr/>
          <a:lstStyle>
            <a:lvl1pPr>
              <a:defRPr/>
            </a:lvl1pPr>
          </a:lstStyle>
          <a:p>
            <a:pPr>
              <a:defRPr/>
            </a:pPr>
            <a:fld id="{3E4F9B4C-4576-40F9-B1D5-17E3EF08EA91}" type="slidenum">
              <a:rPr lang="ca-ES"/>
              <a:pPr>
                <a:defRPr/>
              </a:pPr>
              <a:t>‹N›</a:t>
            </a:fld>
            <a:endParaRPr lang="ca-E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ca-ES"/>
          </a:p>
        </p:txBody>
      </p:sp>
      <p:sp>
        <p:nvSpPr>
          <p:cNvPr id="4" name="Rectangle 5"/>
          <p:cNvSpPr>
            <a:spLocks noGrp="1" noChangeArrowheads="1"/>
          </p:cNvSpPr>
          <p:nvPr>
            <p:ph type="ftr" sz="quarter" idx="11"/>
          </p:nvPr>
        </p:nvSpPr>
        <p:spPr>
          <a:ln/>
        </p:spPr>
        <p:txBody>
          <a:bodyPr/>
          <a:lstStyle>
            <a:lvl1pPr>
              <a:defRPr/>
            </a:lvl1pPr>
          </a:lstStyle>
          <a:p>
            <a:pPr>
              <a:defRPr/>
            </a:pPr>
            <a:endParaRPr lang="ca-ES"/>
          </a:p>
        </p:txBody>
      </p:sp>
      <p:sp>
        <p:nvSpPr>
          <p:cNvPr id="5" name="Rectangle 6"/>
          <p:cNvSpPr>
            <a:spLocks noGrp="1" noChangeArrowheads="1"/>
          </p:cNvSpPr>
          <p:nvPr>
            <p:ph type="sldNum" sz="quarter" idx="12"/>
          </p:nvPr>
        </p:nvSpPr>
        <p:spPr>
          <a:ln/>
        </p:spPr>
        <p:txBody>
          <a:bodyPr/>
          <a:lstStyle>
            <a:lvl1pPr>
              <a:defRPr/>
            </a:lvl1pPr>
          </a:lstStyle>
          <a:p>
            <a:pPr>
              <a:defRPr/>
            </a:pPr>
            <a:fld id="{9DF9AE5E-4713-418B-BBEE-495A43D69EF0}" type="slidenum">
              <a:rPr lang="ca-ES"/>
              <a:pPr>
                <a:defRPr/>
              </a:pPr>
              <a:t>‹N›</a:t>
            </a:fld>
            <a:endParaRPr lang="ca-E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a-ES"/>
          </a:p>
        </p:txBody>
      </p:sp>
      <p:sp>
        <p:nvSpPr>
          <p:cNvPr id="3" name="Rectangle 5"/>
          <p:cNvSpPr>
            <a:spLocks noGrp="1" noChangeArrowheads="1"/>
          </p:cNvSpPr>
          <p:nvPr>
            <p:ph type="ftr" sz="quarter" idx="11"/>
          </p:nvPr>
        </p:nvSpPr>
        <p:spPr>
          <a:ln/>
        </p:spPr>
        <p:txBody>
          <a:bodyPr/>
          <a:lstStyle>
            <a:lvl1pPr>
              <a:defRPr/>
            </a:lvl1pPr>
          </a:lstStyle>
          <a:p>
            <a:pPr>
              <a:defRPr/>
            </a:pPr>
            <a:endParaRPr lang="ca-ES"/>
          </a:p>
        </p:txBody>
      </p:sp>
      <p:sp>
        <p:nvSpPr>
          <p:cNvPr id="4" name="Rectangle 6"/>
          <p:cNvSpPr>
            <a:spLocks noGrp="1" noChangeArrowheads="1"/>
          </p:cNvSpPr>
          <p:nvPr>
            <p:ph type="sldNum" sz="quarter" idx="12"/>
          </p:nvPr>
        </p:nvSpPr>
        <p:spPr>
          <a:ln/>
        </p:spPr>
        <p:txBody>
          <a:bodyPr/>
          <a:lstStyle>
            <a:lvl1pPr>
              <a:defRPr/>
            </a:lvl1pPr>
          </a:lstStyle>
          <a:p>
            <a:pPr>
              <a:defRPr/>
            </a:pPr>
            <a:fld id="{979E921E-B064-4D89-A13B-D69E1E4C504F}" type="slidenum">
              <a:rPr lang="ca-ES"/>
              <a:pPr>
                <a:defRPr/>
              </a:pPr>
              <a:t>‹N›</a:t>
            </a:fld>
            <a:endParaRPr lang="ca-E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D4ABB4D8-3240-4315-9504-8B642B0BEFE6}" type="slidenum">
              <a:rPr lang="ca-ES"/>
              <a:pPr>
                <a:defRPr/>
              </a:pPr>
              <a:t>‹N›</a:t>
            </a:fld>
            <a:endParaRPr lang="ca-E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A4A54C9D-F502-49C5-8FF3-88DAFD8A0C30}" type="slidenum">
              <a:rPr lang="ca-ES"/>
              <a:pPr>
                <a:defRPr/>
              </a:pPr>
              <a:t>‹N›</a:t>
            </a:fld>
            <a:endParaRPr lang="ca-E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CF3F22A5-2107-4368-A277-53E0B38BB667}" type="slidenum">
              <a:rPr lang="ca-ES"/>
              <a:pPr>
                <a:defRPr/>
              </a:pPr>
              <a:t>‹N›</a:t>
            </a:fld>
            <a:endParaRPr lang="ca-E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ca-ES"/>
          </a:p>
        </p:txBody>
      </p:sp>
      <p:sp>
        <p:nvSpPr>
          <p:cNvPr id="5" name="Rectangle 5"/>
          <p:cNvSpPr>
            <a:spLocks noGrp="1" noChangeArrowheads="1"/>
          </p:cNvSpPr>
          <p:nvPr>
            <p:ph type="ftr" sz="quarter" idx="11"/>
          </p:nvPr>
        </p:nvSpPr>
        <p:spPr>
          <a:ln/>
        </p:spPr>
        <p:txBody>
          <a:bodyPr/>
          <a:lstStyle>
            <a:lvl1pPr>
              <a:defRPr/>
            </a:lvl1pPr>
          </a:lstStyle>
          <a:p>
            <a:pPr>
              <a:defRPr/>
            </a:pPr>
            <a:endParaRPr lang="ca-ES"/>
          </a:p>
        </p:txBody>
      </p:sp>
      <p:sp>
        <p:nvSpPr>
          <p:cNvPr id="6" name="Rectangle 6"/>
          <p:cNvSpPr>
            <a:spLocks noGrp="1" noChangeArrowheads="1"/>
          </p:cNvSpPr>
          <p:nvPr>
            <p:ph type="sldNum" sz="quarter" idx="12"/>
          </p:nvPr>
        </p:nvSpPr>
        <p:spPr>
          <a:ln/>
        </p:spPr>
        <p:txBody>
          <a:bodyPr/>
          <a:lstStyle>
            <a:lvl1pPr>
              <a:defRPr/>
            </a:lvl1pPr>
          </a:lstStyle>
          <a:p>
            <a:pPr>
              <a:defRPr/>
            </a:pPr>
            <a:fld id="{B49B0A1E-6C6D-4860-9A33-2F603AC2506E}" type="slidenum">
              <a:rPr lang="ca-ES"/>
              <a:pPr>
                <a:defRPr/>
              </a:pPr>
              <a:t>‹N›</a:t>
            </a:fld>
            <a:endParaRPr lang="ca-E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p:txBody>
          <a:bodyPr/>
          <a:lstStyle>
            <a:lvl1pPr>
              <a:defRPr/>
            </a:lvl1pPr>
          </a:lstStyle>
          <a:p>
            <a:pPr>
              <a:defRPr/>
            </a:pPr>
            <a:endParaRPr lang="it-IT"/>
          </a:p>
        </p:txBody>
      </p:sp>
      <p:sp>
        <p:nvSpPr>
          <p:cNvPr id="5" name="Rectangle 5"/>
          <p:cNvSpPr>
            <a:spLocks noGrp="1" noChangeArrowheads="1"/>
          </p:cNvSpPr>
          <p:nvPr>
            <p:ph type="ftr" sz="quarter" idx="11"/>
          </p:nvPr>
        </p:nvSpPr>
        <p:spPr/>
        <p:txBody>
          <a:bodyPr/>
          <a:lstStyle>
            <a:lvl1pPr>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869DC244-F450-42AB-A25F-2367BE36B56B}" type="slidenum">
              <a:rPr lang="it-IT"/>
              <a:pPr>
                <a:defRPr/>
              </a:pPr>
              <a:t>‹N›</a:t>
            </a:fld>
            <a:endParaRPr lang="it-IT"/>
          </a:p>
        </p:txBody>
      </p:sp>
    </p:spTree>
  </p:cSld>
  <p:clrMapOvr>
    <a:masterClrMapping/>
  </p:clrMapOvr>
  <p:transition spd="med">
    <p:dissolv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vl1pPr>
          </a:lstStyle>
          <a:p>
            <a:pPr>
              <a:defRPr/>
            </a:pPr>
            <a:endParaRPr lang="it-IT"/>
          </a:p>
        </p:txBody>
      </p:sp>
      <p:sp>
        <p:nvSpPr>
          <p:cNvPr id="5" name="Rectangle 5"/>
          <p:cNvSpPr>
            <a:spLocks noGrp="1" noChangeArrowheads="1"/>
          </p:cNvSpPr>
          <p:nvPr>
            <p:ph type="ftr" sz="quarter" idx="11"/>
          </p:nvPr>
        </p:nvSpPr>
        <p:spPr/>
        <p:txBody>
          <a:bodyPr/>
          <a:lstStyle>
            <a:lvl1pPr>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7E33D8B6-24E7-4E35-B712-93EA712FC2D0}" type="slidenum">
              <a:rPr lang="it-IT"/>
              <a:pPr>
                <a:defRPr/>
              </a:pPr>
              <a:t>‹N›</a:t>
            </a:fld>
            <a:endParaRPr lang="it-IT"/>
          </a:p>
        </p:txBody>
      </p:sp>
    </p:spTree>
  </p:cSld>
  <p:clrMapOvr>
    <a:masterClrMapping/>
  </p:clrMapOvr>
  <p:transition spd="med">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E576E439-26B0-43D6-8F24-2556149C641C}" type="slidenum">
              <a:rPr lang="ca-ES"/>
              <a:pPr>
                <a:defRPr/>
              </a:pPr>
              <a:t>‹N›</a:t>
            </a:fld>
            <a:endParaRPr lang="ca-E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p:txBody>
          <a:bodyPr/>
          <a:lstStyle>
            <a:lvl1pPr>
              <a:defRPr/>
            </a:lvl1pPr>
          </a:lstStyle>
          <a:p>
            <a:pPr>
              <a:defRPr/>
            </a:pPr>
            <a:endParaRPr lang="it-IT"/>
          </a:p>
        </p:txBody>
      </p:sp>
      <p:sp>
        <p:nvSpPr>
          <p:cNvPr id="5" name="Rectangle 5"/>
          <p:cNvSpPr>
            <a:spLocks noGrp="1" noChangeArrowheads="1"/>
          </p:cNvSpPr>
          <p:nvPr>
            <p:ph type="ftr" sz="quarter" idx="11"/>
          </p:nvPr>
        </p:nvSpPr>
        <p:spPr/>
        <p:txBody>
          <a:bodyPr/>
          <a:lstStyle>
            <a:lvl1pPr>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092BEA8E-3DCB-43E3-9F08-047229521312}" type="slidenum">
              <a:rPr lang="it-IT"/>
              <a:pPr>
                <a:defRPr/>
              </a:pPr>
              <a:t>‹N›</a:t>
            </a:fld>
            <a:endParaRPr lang="it-IT"/>
          </a:p>
        </p:txBody>
      </p:sp>
    </p:spTree>
  </p:cSld>
  <p:clrMapOvr>
    <a:masterClrMapping/>
  </p:clrMapOvr>
  <p:transition spd="med">
    <p:dissolv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p:txBody>
          <a:bodyPr/>
          <a:lstStyle>
            <a:lvl1pPr>
              <a:defRPr/>
            </a:lvl1pPr>
          </a:lstStyle>
          <a:p>
            <a:pPr>
              <a:defRPr/>
            </a:pPr>
            <a:endParaRPr lang="it-IT"/>
          </a:p>
        </p:txBody>
      </p:sp>
      <p:sp>
        <p:nvSpPr>
          <p:cNvPr id="6" name="Rectangle 5"/>
          <p:cNvSpPr>
            <a:spLocks noGrp="1" noChangeArrowheads="1"/>
          </p:cNvSpPr>
          <p:nvPr>
            <p:ph type="ftr" sz="quarter" idx="11"/>
          </p:nvPr>
        </p:nvSpPr>
        <p:spPr/>
        <p:txBody>
          <a:bodyPr/>
          <a:lstStyle>
            <a:lvl1pPr>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vl1pPr>
          </a:lstStyle>
          <a:p>
            <a:pPr>
              <a:defRPr/>
            </a:pPr>
            <a:fld id="{F6C835BB-2C13-4939-AC98-425D3A4B3BD9}" type="slidenum">
              <a:rPr lang="it-IT"/>
              <a:pPr>
                <a:defRPr/>
              </a:pPr>
              <a:t>‹N›</a:t>
            </a:fld>
            <a:endParaRPr lang="it-IT"/>
          </a:p>
        </p:txBody>
      </p:sp>
    </p:spTree>
  </p:cSld>
  <p:clrMapOvr>
    <a:masterClrMapping/>
  </p:clrMapOvr>
  <p:transition spd="med">
    <p:dissolv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p:txBody>
          <a:bodyPr/>
          <a:lstStyle>
            <a:lvl1pPr>
              <a:defRPr/>
            </a:lvl1pPr>
          </a:lstStyle>
          <a:p>
            <a:pPr>
              <a:defRPr/>
            </a:pPr>
            <a:endParaRPr lang="it-IT"/>
          </a:p>
        </p:txBody>
      </p:sp>
      <p:sp>
        <p:nvSpPr>
          <p:cNvPr id="8" name="Rectangle 5"/>
          <p:cNvSpPr>
            <a:spLocks noGrp="1" noChangeArrowheads="1"/>
          </p:cNvSpPr>
          <p:nvPr>
            <p:ph type="ftr" sz="quarter" idx="11"/>
          </p:nvPr>
        </p:nvSpPr>
        <p:spPr/>
        <p:txBody>
          <a:bodyPr/>
          <a:lstStyle>
            <a:lvl1pPr>
              <a:defRPr/>
            </a:lvl1pPr>
          </a:lstStyle>
          <a:p>
            <a:pPr>
              <a:defRPr/>
            </a:pPr>
            <a:endParaRPr lang="it-IT"/>
          </a:p>
        </p:txBody>
      </p:sp>
      <p:sp>
        <p:nvSpPr>
          <p:cNvPr id="9" name="Rectangle 6"/>
          <p:cNvSpPr>
            <a:spLocks noGrp="1" noChangeArrowheads="1"/>
          </p:cNvSpPr>
          <p:nvPr>
            <p:ph type="sldNum" sz="quarter" idx="12"/>
          </p:nvPr>
        </p:nvSpPr>
        <p:spPr/>
        <p:txBody>
          <a:bodyPr/>
          <a:lstStyle>
            <a:lvl1pPr>
              <a:defRPr/>
            </a:lvl1pPr>
          </a:lstStyle>
          <a:p>
            <a:pPr>
              <a:defRPr/>
            </a:pPr>
            <a:fld id="{879BF12A-1AA9-49A2-B63D-37E5810CF7E0}" type="slidenum">
              <a:rPr lang="it-IT"/>
              <a:pPr>
                <a:defRPr/>
              </a:pPr>
              <a:t>‹N›</a:t>
            </a:fld>
            <a:endParaRPr lang="it-IT"/>
          </a:p>
        </p:txBody>
      </p:sp>
    </p:spTree>
  </p:cSld>
  <p:clrMapOvr>
    <a:masterClrMapping/>
  </p:clrMapOvr>
  <p:transition spd="med">
    <p:dissolv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p:txBody>
          <a:bodyPr/>
          <a:lstStyle>
            <a:lvl1pPr>
              <a:defRPr/>
            </a:lvl1pPr>
          </a:lstStyle>
          <a:p>
            <a:pPr>
              <a:defRPr/>
            </a:pPr>
            <a:endParaRPr lang="it-IT"/>
          </a:p>
        </p:txBody>
      </p:sp>
      <p:sp>
        <p:nvSpPr>
          <p:cNvPr id="4" name="Rectangle 5"/>
          <p:cNvSpPr>
            <a:spLocks noGrp="1" noChangeArrowheads="1"/>
          </p:cNvSpPr>
          <p:nvPr>
            <p:ph type="ftr" sz="quarter" idx="11"/>
          </p:nvPr>
        </p:nvSpPr>
        <p:spPr/>
        <p:txBody>
          <a:bodyPr/>
          <a:lstStyle>
            <a:lvl1pPr>
              <a:defRPr/>
            </a:lvl1pPr>
          </a:lstStyle>
          <a:p>
            <a:pPr>
              <a:defRPr/>
            </a:pPr>
            <a:endParaRPr lang="it-IT"/>
          </a:p>
        </p:txBody>
      </p:sp>
      <p:sp>
        <p:nvSpPr>
          <p:cNvPr id="5" name="Rectangle 6"/>
          <p:cNvSpPr>
            <a:spLocks noGrp="1" noChangeArrowheads="1"/>
          </p:cNvSpPr>
          <p:nvPr>
            <p:ph type="sldNum" sz="quarter" idx="12"/>
          </p:nvPr>
        </p:nvSpPr>
        <p:spPr/>
        <p:txBody>
          <a:bodyPr/>
          <a:lstStyle>
            <a:lvl1pPr>
              <a:defRPr/>
            </a:lvl1pPr>
          </a:lstStyle>
          <a:p>
            <a:pPr>
              <a:defRPr/>
            </a:pPr>
            <a:fld id="{22579B7B-55B0-4565-93B1-A8A749FA3EA1}" type="slidenum">
              <a:rPr lang="it-IT"/>
              <a:pPr>
                <a:defRPr/>
              </a:pPr>
              <a:t>‹N›</a:t>
            </a:fld>
            <a:endParaRPr lang="it-IT"/>
          </a:p>
        </p:txBody>
      </p:sp>
    </p:spTree>
  </p:cSld>
  <p:clrMapOvr>
    <a:masterClrMapping/>
  </p:clrMapOvr>
  <p:transition spd="med">
    <p:dissolv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it-IT"/>
          </a:p>
        </p:txBody>
      </p:sp>
      <p:sp>
        <p:nvSpPr>
          <p:cNvPr id="3" name="Rectangle 5"/>
          <p:cNvSpPr>
            <a:spLocks noGrp="1" noChangeArrowheads="1"/>
          </p:cNvSpPr>
          <p:nvPr>
            <p:ph type="ftr" sz="quarter" idx="11"/>
          </p:nvPr>
        </p:nvSpPr>
        <p:spPr/>
        <p:txBody>
          <a:bodyPr/>
          <a:lstStyle>
            <a:lvl1pPr>
              <a:defRPr/>
            </a:lvl1pPr>
          </a:lstStyle>
          <a:p>
            <a:pPr>
              <a:defRPr/>
            </a:pPr>
            <a:endParaRPr lang="it-IT"/>
          </a:p>
        </p:txBody>
      </p:sp>
      <p:sp>
        <p:nvSpPr>
          <p:cNvPr id="4" name="Rectangle 6"/>
          <p:cNvSpPr>
            <a:spLocks noGrp="1" noChangeArrowheads="1"/>
          </p:cNvSpPr>
          <p:nvPr>
            <p:ph type="sldNum" sz="quarter" idx="12"/>
          </p:nvPr>
        </p:nvSpPr>
        <p:spPr/>
        <p:txBody>
          <a:bodyPr/>
          <a:lstStyle>
            <a:lvl1pPr>
              <a:defRPr/>
            </a:lvl1pPr>
          </a:lstStyle>
          <a:p>
            <a:pPr>
              <a:defRPr/>
            </a:pPr>
            <a:fld id="{68B275A0-5F6A-4CD1-AB17-225C49DD507E}" type="slidenum">
              <a:rPr lang="it-IT"/>
              <a:pPr>
                <a:defRPr/>
              </a:pPr>
              <a:t>‹N›</a:t>
            </a:fld>
            <a:endParaRPr lang="it-IT"/>
          </a:p>
        </p:txBody>
      </p:sp>
    </p:spTree>
  </p:cSld>
  <p:clrMapOvr>
    <a:masterClrMapping/>
  </p:clrMapOvr>
  <p:transition spd="med">
    <p:dissolv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a:lvl1pPr>
          </a:lstStyle>
          <a:p>
            <a:pPr>
              <a:defRPr/>
            </a:pPr>
            <a:endParaRPr lang="it-IT"/>
          </a:p>
        </p:txBody>
      </p:sp>
      <p:sp>
        <p:nvSpPr>
          <p:cNvPr id="6" name="Rectangle 5"/>
          <p:cNvSpPr>
            <a:spLocks noGrp="1" noChangeArrowheads="1"/>
          </p:cNvSpPr>
          <p:nvPr>
            <p:ph type="ftr" sz="quarter" idx="11"/>
          </p:nvPr>
        </p:nvSpPr>
        <p:spPr/>
        <p:txBody>
          <a:bodyPr/>
          <a:lstStyle>
            <a:lvl1pPr>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vl1pPr>
          </a:lstStyle>
          <a:p>
            <a:pPr>
              <a:defRPr/>
            </a:pPr>
            <a:fld id="{F33F9A74-E9DF-4BE6-AD42-1F44CEE3EF83}" type="slidenum">
              <a:rPr lang="it-IT"/>
              <a:pPr>
                <a:defRPr/>
              </a:pPr>
              <a:t>‹N›</a:t>
            </a:fld>
            <a:endParaRPr lang="it-IT"/>
          </a:p>
        </p:txBody>
      </p:sp>
    </p:spTree>
  </p:cSld>
  <p:clrMapOvr>
    <a:masterClrMapping/>
  </p:clrMapOvr>
  <p:transition spd="med">
    <p:dissolv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p:txBody>
          <a:bodyPr/>
          <a:lstStyle>
            <a:lvl1pPr>
              <a:defRPr/>
            </a:lvl1pPr>
          </a:lstStyle>
          <a:p>
            <a:pPr>
              <a:defRPr/>
            </a:pPr>
            <a:endParaRPr lang="it-IT"/>
          </a:p>
        </p:txBody>
      </p:sp>
      <p:sp>
        <p:nvSpPr>
          <p:cNvPr id="6" name="Rectangle 5"/>
          <p:cNvSpPr>
            <a:spLocks noGrp="1" noChangeArrowheads="1"/>
          </p:cNvSpPr>
          <p:nvPr>
            <p:ph type="ftr" sz="quarter" idx="11"/>
          </p:nvPr>
        </p:nvSpPr>
        <p:spPr/>
        <p:txBody>
          <a:bodyPr/>
          <a:lstStyle>
            <a:lvl1pPr>
              <a:defRPr/>
            </a:lvl1pPr>
          </a:lstStyle>
          <a:p>
            <a:pPr>
              <a:defRPr/>
            </a:pPr>
            <a:endParaRPr lang="it-IT"/>
          </a:p>
        </p:txBody>
      </p:sp>
      <p:sp>
        <p:nvSpPr>
          <p:cNvPr id="7" name="Rectangle 6"/>
          <p:cNvSpPr>
            <a:spLocks noGrp="1" noChangeArrowheads="1"/>
          </p:cNvSpPr>
          <p:nvPr>
            <p:ph type="sldNum" sz="quarter" idx="12"/>
          </p:nvPr>
        </p:nvSpPr>
        <p:spPr/>
        <p:txBody>
          <a:bodyPr/>
          <a:lstStyle>
            <a:lvl1pPr>
              <a:defRPr/>
            </a:lvl1pPr>
          </a:lstStyle>
          <a:p>
            <a:pPr>
              <a:defRPr/>
            </a:pPr>
            <a:fld id="{2ACFCB80-6C07-4472-BC88-EBD12FE13CFA}" type="slidenum">
              <a:rPr lang="it-IT"/>
              <a:pPr>
                <a:defRPr/>
              </a:pPr>
              <a:t>‹N›</a:t>
            </a:fld>
            <a:endParaRPr lang="it-IT"/>
          </a:p>
        </p:txBody>
      </p:sp>
    </p:spTree>
  </p:cSld>
  <p:clrMapOvr>
    <a:masterClrMapping/>
  </p:clrMapOvr>
  <p:transition spd="med">
    <p:dissolv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vl1pPr>
          </a:lstStyle>
          <a:p>
            <a:pPr>
              <a:defRPr/>
            </a:pPr>
            <a:endParaRPr lang="it-IT"/>
          </a:p>
        </p:txBody>
      </p:sp>
      <p:sp>
        <p:nvSpPr>
          <p:cNvPr id="5" name="Rectangle 5"/>
          <p:cNvSpPr>
            <a:spLocks noGrp="1" noChangeArrowheads="1"/>
          </p:cNvSpPr>
          <p:nvPr>
            <p:ph type="ftr" sz="quarter" idx="11"/>
          </p:nvPr>
        </p:nvSpPr>
        <p:spPr/>
        <p:txBody>
          <a:bodyPr/>
          <a:lstStyle>
            <a:lvl1pPr>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16A927C3-55BB-4946-BF38-8AAEFC420D65}" type="slidenum">
              <a:rPr lang="it-IT"/>
              <a:pPr>
                <a:defRPr/>
              </a:pPr>
              <a:t>‹N›</a:t>
            </a:fld>
            <a:endParaRPr lang="it-IT"/>
          </a:p>
        </p:txBody>
      </p:sp>
    </p:spTree>
  </p:cSld>
  <p:clrMapOvr>
    <a:masterClrMapping/>
  </p:clrMapOvr>
  <p:transition spd="med">
    <p:dissolv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p:txBody>
          <a:bodyPr/>
          <a:lstStyle>
            <a:lvl1pPr>
              <a:defRPr/>
            </a:lvl1pPr>
          </a:lstStyle>
          <a:p>
            <a:pPr>
              <a:defRPr/>
            </a:pPr>
            <a:endParaRPr lang="it-IT"/>
          </a:p>
        </p:txBody>
      </p:sp>
      <p:sp>
        <p:nvSpPr>
          <p:cNvPr id="5" name="Rectangle 5"/>
          <p:cNvSpPr>
            <a:spLocks noGrp="1" noChangeArrowheads="1"/>
          </p:cNvSpPr>
          <p:nvPr>
            <p:ph type="ftr" sz="quarter" idx="11"/>
          </p:nvPr>
        </p:nvSpPr>
        <p:spPr/>
        <p:txBody>
          <a:bodyPr/>
          <a:lstStyle>
            <a:lvl1pPr>
              <a:defRPr/>
            </a:lvl1pPr>
          </a:lstStyle>
          <a:p>
            <a:pPr>
              <a:defRPr/>
            </a:pPr>
            <a:endParaRPr lang="it-IT"/>
          </a:p>
        </p:txBody>
      </p:sp>
      <p:sp>
        <p:nvSpPr>
          <p:cNvPr id="6" name="Rectangle 6"/>
          <p:cNvSpPr>
            <a:spLocks noGrp="1" noChangeArrowheads="1"/>
          </p:cNvSpPr>
          <p:nvPr>
            <p:ph type="sldNum" sz="quarter" idx="12"/>
          </p:nvPr>
        </p:nvSpPr>
        <p:spPr/>
        <p:txBody>
          <a:bodyPr/>
          <a:lstStyle>
            <a:lvl1pPr>
              <a:defRPr/>
            </a:lvl1pPr>
          </a:lstStyle>
          <a:p>
            <a:pPr>
              <a:defRPr/>
            </a:pPr>
            <a:fld id="{A6CA9FA2-E667-49AB-A4AB-71689F67A60A}" type="slidenum">
              <a:rPr lang="it-IT"/>
              <a:pPr>
                <a:defRPr/>
              </a:pPr>
              <a:t>‹N›</a:t>
            </a:fld>
            <a:endParaRPr lang="it-IT"/>
          </a:p>
        </p:txBody>
      </p:sp>
    </p:spTree>
  </p:cSld>
  <p:clrMapOvr>
    <a:masterClrMapping/>
  </p:clrMapOvr>
  <p:transition spd="med">
    <p:dissolv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552952C4-7735-4B86-AC8A-362013DF4AA3}" type="slidenum">
              <a:rPr lang="it-IT"/>
              <a:pPr>
                <a:defRPr/>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ca-ES"/>
          </a:p>
        </p:txBody>
      </p:sp>
      <p:sp>
        <p:nvSpPr>
          <p:cNvPr id="6" name="Rectangle 5"/>
          <p:cNvSpPr>
            <a:spLocks noGrp="1" noChangeArrowheads="1"/>
          </p:cNvSpPr>
          <p:nvPr>
            <p:ph type="ftr" sz="quarter" idx="11"/>
          </p:nvPr>
        </p:nvSpPr>
        <p:spPr>
          <a:ln/>
        </p:spPr>
        <p:txBody>
          <a:bodyPr/>
          <a:lstStyle>
            <a:lvl1pPr>
              <a:defRPr/>
            </a:lvl1pPr>
          </a:lstStyle>
          <a:p>
            <a:pPr>
              <a:defRPr/>
            </a:pPr>
            <a:endParaRPr lang="ca-ES"/>
          </a:p>
        </p:txBody>
      </p:sp>
      <p:sp>
        <p:nvSpPr>
          <p:cNvPr id="7" name="Rectangle 6"/>
          <p:cNvSpPr>
            <a:spLocks noGrp="1" noChangeArrowheads="1"/>
          </p:cNvSpPr>
          <p:nvPr>
            <p:ph type="sldNum" sz="quarter" idx="12"/>
          </p:nvPr>
        </p:nvSpPr>
        <p:spPr>
          <a:ln/>
        </p:spPr>
        <p:txBody>
          <a:bodyPr/>
          <a:lstStyle>
            <a:lvl1pPr>
              <a:defRPr/>
            </a:lvl1pPr>
          </a:lstStyle>
          <a:p>
            <a:pPr>
              <a:defRPr/>
            </a:pPr>
            <a:fld id="{AD84051B-FF82-4298-9138-6C73F06A98DE}" type="slidenum">
              <a:rPr lang="ca-ES"/>
              <a:pPr>
                <a:defRPr/>
              </a:pPr>
              <a:t>‹N›</a:t>
            </a:fld>
            <a:endParaRPr lang="ca-E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BCFFAB5C-F1CC-48C4-BC6B-BCC38EDB79B0}" type="slidenum">
              <a:rPr lang="it-IT"/>
              <a:pPr>
                <a:defRPr/>
              </a:pPr>
              <a:t>‹N›</a:t>
            </a:fld>
            <a:endParaRPr lang="it-IT"/>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529C527-9AEE-42A2-BE22-0522CE167219}" type="slidenum">
              <a:rPr lang="it-IT"/>
              <a:pPr>
                <a:defRPr/>
              </a:pPr>
              <a:t>‹N›</a:t>
            </a:fld>
            <a:endParaRPr lang="it-IT"/>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EF1E550-B9B8-4DB8-9FFD-435427B01A69}" type="slidenum">
              <a:rPr lang="it-IT"/>
              <a:pPr>
                <a:defRPr/>
              </a:pPr>
              <a:t>‹N›</a:t>
            </a:fld>
            <a:endParaRPr lang="it-IT"/>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B5620CF1-A584-4CF6-BB28-DFD0EDF48C16}" type="slidenum">
              <a:rPr lang="it-IT"/>
              <a:pPr>
                <a:defRPr/>
              </a:pPr>
              <a:t>‹N›</a:t>
            </a:fld>
            <a:endParaRPr lang="it-IT"/>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DF67B232-42D5-4D13-83FC-F80BD40CE008}" type="slidenum">
              <a:rPr lang="it-IT"/>
              <a:pPr>
                <a:defRPr/>
              </a:pPr>
              <a:t>‹N›</a:t>
            </a:fld>
            <a:endParaRPr lang="it-IT"/>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42F9D93C-8D2C-46ED-97D5-391310B8FD14}" type="slidenum">
              <a:rPr lang="it-IT"/>
              <a:pPr>
                <a:defRPr/>
              </a:pPr>
              <a:t>‹N›</a:t>
            </a:fld>
            <a:endParaRPr lang="it-IT"/>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48371BF-5EF2-4D52-B603-8412F02516A0}" type="slidenum">
              <a:rPr lang="it-IT"/>
              <a:pPr>
                <a:defRPr/>
              </a:pPr>
              <a:t>‹N›</a:t>
            </a:fld>
            <a:endParaRPr lang="it-IT"/>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A0B32AA1-56E5-40BE-A0CB-0E82B501BD45}" type="slidenum">
              <a:rPr lang="it-IT"/>
              <a:pPr>
                <a:defRPr/>
              </a:pPr>
              <a:t>‹N›</a:t>
            </a:fld>
            <a:endParaRPr lang="it-IT"/>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C3745D6F-2839-4E1A-8A90-F703ECE325C1}" type="slidenum">
              <a:rPr lang="it-IT"/>
              <a:pPr>
                <a:defRPr/>
              </a:pPr>
              <a:t>‹N›</a:t>
            </a:fld>
            <a:endParaRPr lang="it-IT"/>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E033EED-EB06-47B6-9ADB-FFE483259103}" type="slidenum">
              <a:rPr lang="it-IT"/>
              <a:pPr>
                <a:defRPr/>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a:cs typeface="+mn-cs"/>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a:cs typeface="+mn-cs"/>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a:cs typeface="+mn-cs"/>
              </a:defRPr>
            </a:lvl1pPr>
          </a:lstStyle>
          <a:p>
            <a:pPr>
              <a:defRPr/>
            </a:pPr>
            <a:fld id="{402DCED9-3934-498A-9083-8994A7586EF4}" type="slidenum">
              <a:rPr lang="ca-ES"/>
              <a:pPr>
                <a:defRPr/>
              </a:pPr>
              <a:t>‹N›</a:t>
            </a:fld>
            <a:endParaRPr lang="ca-ES"/>
          </a:p>
        </p:txBody>
      </p:sp>
    </p:spTree>
  </p:cSld>
  <p:clrMap bg1="lt1" tx1="dk1" bg2="lt2" tx2="dk2" accent1="accent1" accent2="accent2" accent3="accent3" accent4="accent4" accent5="accent5" accent6="accent6" hlink="hlink" folHlink="folHlink"/>
  <p:sldLayoutIdLst>
    <p:sldLayoutId id="2147484768" r:id="rId1"/>
    <p:sldLayoutId id="2147484769" r:id="rId2"/>
    <p:sldLayoutId id="2147484770" r:id="rId3"/>
    <p:sldLayoutId id="2147484771" r:id="rId4"/>
    <p:sldLayoutId id="2147484772" r:id="rId5"/>
    <p:sldLayoutId id="2147484773" r:id="rId6"/>
    <p:sldLayoutId id="2147484774" r:id="rId7"/>
    <p:sldLayoutId id="2147484775" r:id="rId8"/>
    <p:sldLayoutId id="2147484776" r:id="rId9"/>
    <p:sldLayoutId id="2147484777" r:id="rId10"/>
    <p:sldLayoutId id="214748477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a:cs typeface="+mn-cs"/>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a:cs typeface="+mn-cs"/>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a:cs typeface="+mn-cs"/>
              </a:defRPr>
            </a:lvl1pPr>
          </a:lstStyle>
          <a:p>
            <a:pPr>
              <a:defRPr/>
            </a:pPr>
            <a:fld id="{A5E4DA3A-46FC-4F5A-B16C-9BFD2BBA65BF}" type="slidenum">
              <a:rPr lang="ca-ES"/>
              <a:pPr>
                <a:defRPr/>
              </a:pPr>
              <a:t>‹N›</a:t>
            </a:fld>
            <a:endParaRPr lang="ca-ES"/>
          </a:p>
        </p:txBody>
      </p:sp>
    </p:spTree>
  </p:cSld>
  <p:clrMap bg1="lt1" tx1="dk1" bg2="lt2" tx2="dk2" accent1="accent1" accent2="accent2" accent3="accent3" accent4="accent4" accent5="accent5" accent6="accent6" hlink="hlink" folHlink="folHlink"/>
  <p:sldLayoutIdLst>
    <p:sldLayoutId id="2147484945" r:id="rId1"/>
    <p:sldLayoutId id="2147484946" r:id="rId2"/>
    <p:sldLayoutId id="2147484947" r:id="rId3"/>
    <p:sldLayoutId id="2147484948" r:id="rId4"/>
    <p:sldLayoutId id="2147484949" r:id="rId5"/>
    <p:sldLayoutId id="2147484950" r:id="rId6"/>
    <p:sldLayoutId id="2147484951" r:id="rId7"/>
    <p:sldLayoutId id="2147484952" r:id="rId8"/>
    <p:sldLayoutId id="2147484953" r:id="rId9"/>
    <p:sldLayoutId id="2147484954" r:id="rId10"/>
    <p:sldLayoutId id="21474849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362"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5363"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6E3BBE23-FF49-4FD0-A78A-C882C2538E84}" type="datetimeFigureOut">
              <a:rPr lang="it-IT"/>
              <a:pPr>
                <a:defRPr/>
              </a:pPr>
              <a:t>19/12/2009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57F4B2C9-46AC-455E-B215-41C5094B68C4}"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957" r:id="rId1"/>
    <p:sldLayoutId id="2147484958" r:id="rId2"/>
    <p:sldLayoutId id="2147484959" r:id="rId3"/>
    <p:sldLayoutId id="2147484960" r:id="rId4"/>
    <p:sldLayoutId id="2147484961" r:id="rId5"/>
    <p:sldLayoutId id="2147484962" r:id="rId6"/>
    <p:sldLayoutId id="2147484963" r:id="rId7"/>
    <p:sldLayoutId id="2147484964" r:id="rId8"/>
    <p:sldLayoutId id="2147484965" r:id="rId9"/>
    <p:sldLayoutId id="2147484966" r:id="rId10"/>
    <p:sldLayoutId id="214748496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4099"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Times"/>
                <a:cs typeface="+mn-cs"/>
              </a:defRPr>
            </a:lvl1pPr>
          </a:lstStyle>
          <a:p>
            <a:pPr>
              <a:defRPr/>
            </a:pPr>
            <a:fld id="{C7D023C9-94C2-4EE7-8833-06B7516A192A}" type="datetimeFigureOut">
              <a:rPr lang="it-IT"/>
              <a:pPr>
                <a:defRPr/>
              </a:pPr>
              <a:t>19/12/2009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Times"/>
                <a:cs typeface="+mn-cs"/>
              </a:defRPr>
            </a:lvl1pPr>
          </a:lstStyle>
          <a:p>
            <a:pPr>
              <a:defRPr/>
            </a:pPr>
            <a:fld id="{3A6C7874-FE72-4746-A2AB-EB0D2A771207}"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969" r:id="rId1"/>
    <p:sldLayoutId id="2147484970" r:id="rId2"/>
    <p:sldLayoutId id="2147484971" r:id="rId3"/>
    <p:sldLayoutId id="2147484972" r:id="rId4"/>
    <p:sldLayoutId id="2147484973" r:id="rId5"/>
    <p:sldLayoutId id="2147484974" r:id="rId6"/>
    <p:sldLayoutId id="2147484975" r:id="rId7"/>
    <p:sldLayoutId id="2147484976" r:id="rId8"/>
    <p:sldLayoutId id="2147484977" r:id="rId9"/>
    <p:sldLayoutId id="2147484978" r:id="rId10"/>
    <p:sldLayoutId id="214748497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614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schemeClr val="tx1">
                    <a:tint val="75000"/>
                  </a:schemeClr>
                </a:solidFill>
                <a:latin typeface="+mn-lt"/>
                <a:cs typeface="+mn-cs"/>
              </a:defRPr>
            </a:lvl1pPr>
          </a:lstStyle>
          <a:p>
            <a:pPr>
              <a:defRPr/>
            </a:pPr>
            <a:fld id="{C8B33FBD-C66F-4A5B-9E82-719EE1A2FAB1}" type="datetimeFigureOut">
              <a:rPr lang="it-IT"/>
              <a:pPr>
                <a:defRPr/>
              </a:pPr>
              <a:t>19/12/2009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schemeClr val="tx1">
                    <a:tint val="75000"/>
                  </a:schemeClr>
                </a:solidFill>
                <a:latin typeface="+mn-lt"/>
                <a:cs typeface="+mn-cs"/>
              </a:defRPr>
            </a:lvl1pPr>
          </a:lstStyle>
          <a:p>
            <a:pPr>
              <a:defRPr/>
            </a:pPr>
            <a:fld id="{9416B56B-3E6C-4122-9B0B-B70B3338CAAA}"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981" r:id="rId1"/>
    <p:sldLayoutId id="2147484982" r:id="rId2"/>
    <p:sldLayoutId id="2147484983" r:id="rId3"/>
    <p:sldLayoutId id="2147484984" r:id="rId4"/>
    <p:sldLayoutId id="2147484985" r:id="rId5"/>
    <p:sldLayoutId id="2147484986" r:id="rId6"/>
    <p:sldLayoutId id="2147484987" r:id="rId7"/>
    <p:sldLayoutId id="2147484988" r:id="rId8"/>
    <p:sldLayoutId id="2147484989" r:id="rId9"/>
    <p:sldLayoutId id="2147484990" r:id="rId10"/>
    <p:sldLayoutId id="214748499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0243"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439DE88C-2967-4040-9029-B074393118A5}" type="datetimeFigureOut">
              <a:rPr lang="it-IT"/>
              <a:pPr>
                <a:defRPr/>
              </a:pPr>
              <a:t>19/12/2009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B179B8B7-063A-4347-BDE1-749806E333F8}"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993" r:id="rId1"/>
    <p:sldLayoutId id="2147484994" r:id="rId2"/>
    <p:sldLayoutId id="2147484995" r:id="rId3"/>
    <p:sldLayoutId id="2147484996" r:id="rId4"/>
    <p:sldLayoutId id="2147484997" r:id="rId5"/>
    <p:sldLayoutId id="2147484998" r:id="rId6"/>
    <p:sldLayoutId id="2147484999" r:id="rId7"/>
    <p:sldLayoutId id="2147485000" r:id="rId8"/>
    <p:sldLayoutId id="2147485001" r:id="rId9"/>
    <p:sldLayoutId id="2147485002" r:id="rId10"/>
    <p:sldLayoutId id="214748500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126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prstClr val="black">
                    <a:tint val="75000"/>
                  </a:prstClr>
                </a:solidFill>
                <a:latin typeface="+mn-lt"/>
                <a:cs typeface="+mn-cs"/>
              </a:defRPr>
            </a:lvl1pPr>
          </a:lstStyle>
          <a:p>
            <a:pPr>
              <a:defRPr/>
            </a:pPr>
            <a:fld id="{EA27B90E-E6C8-40BC-A15B-A960069B197F}" type="datetimeFigureOut">
              <a:rPr lang="it-IT"/>
              <a:pPr>
                <a:defRPr/>
              </a:pPr>
              <a:t>19/12/2009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prstClr val="black">
                    <a:tint val="75000"/>
                  </a:prstClr>
                </a:solidFill>
                <a:latin typeface="+mn-lt"/>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prstClr val="black">
                    <a:tint val="75000"/>
                  </a:prstClr>
                </a:solidFill>
                <a:latin typeface="+mn-lt"/>
                <a:cs typeface="+mn-cs"/>
              </a:defRPr>
            </a:lvl1pPr>
          </a:lstStyle>
          <a:p>
            <a:pPr>
              <a:defRPr/>
            </a:pPr>
            <a:fld id="{5C7637D1-1A2F-4C75-9757-DCB7C03E7DA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005" r:id="rId1"/>
    <p:sldLayoutId id="2147485006" r:id="rId2"/>
    <p:sldLayoutId id="2147485007" r:id="rId3"/>
    <p:sldLayoutId id="2147485008" r:id="rId4"/>
    <p:sldLayoutId id="2147485009" r:id="rId5"/>
    <p:sldLayoutId id="2147485010" r:id="rId6"/>
    <p:sldLayoutId id="2147485011" r:id="rId7"/>
    <p:sldLayoutId id="2147485012" r:id="rId8"/>
    <p:sldLayoutId id="2147485013" r:id="rId9"/>
    <p:sldLayoutId id="2147485014" r:id="rId10"/>
    <p:sldLayoutId id="214748501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290"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2291"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prstClr val="black">
                    <a:tint val="75000"/>
                  </a:prstClr>
                </a:solidFill>
                <a:latin typeface="Times"/>
                <a:cs typeface="+mn-cs"/>
              </a:defRPr>
            </a:lvl1pPr>
          </a:lstStyle>
          <a:p>
            <a:pPr>
              <a:defRPr/>
            </a:pPr>
            <a:fld id="{F46FCAEF-8940-4798-B5EC-CD4919C71D59}" type="datetimeFigureOut">
              <a:rPr lang="it-IT"/>
              <a:pPr>
                <a:defRPr/>
              </a:pPr>
              <a:t>19/12/2009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prstClr val="black">
                    <a:tint val="75000"/>
                  </a:prstClr>
                </a:solidFill>
                <a:latin typeface="Times"/>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prstClr val="black">
                    <a:tint val="75000"/>
                  </a:prstClr>
                </a:solidFill>
                <a:latin typeface="Times"/>
                <a:cs typeface="+mn-cs"/>
              </a:defRPr>
            </a:lvl1pPr>
          </a:lstStyle>
          <a:p>
            <a:pPr>
              <a:defRPr/>
            </a:pPr>
            <a:fld id="{17C512A7-3F83-45C3-9D2D-C85349F93D35}"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017" r:id="rId1"/>
    <p:sldLayoutId id="2147485018" r:id="rId2"/>
    <p:sldLayoutId id="2147485019" r:id="rId3"/>
    <p:sldLayoutId id="2147485020" r:id="rId4"/>
    <p:sldLayoutId id="2147485021" r:id="rId5"/>
    <p:sldLayoutId id="2147485022" r:id="rId6"/>
    <p:sldLayoutId id="2147485023" r:id="rId7"/>
    <p:sldLayoutId id="2147485024" r:id="rId8"/>
    <p:sldLayoutId id="2147485025" r:id="rId9"/>
    <p:sldLayoutId id="2147485026" r:id="rId10"/>
    <p:sldLayoutId id="214748502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194"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8195"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Times"/>
                <a:cs typeface="+mn-cs"/>
              </a:defRPr>
            </a:lvl1pPr>
          </a:lstStyle>
          <a:p>
            <a:pPr>
              <a:defRPr/>
            </a:pPr>
            <a:fld id="{A3425329-9FF7-4395-8849-0E3E4507F928}" type="datetimeFigureOut">
              <a:rPr lang="it-IT"/>
              <a:pPr>
                <a:defRPr/>
              </a:pPr>
              <a:t>19/12/2009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Times"/>
                <a:cs typeface="+mn-cs"/>
              </a:defRPr>
            </a:lvl1pPr>
          </a:lstStyle>
          <a:p>
            <a:pPr>
              <a:defRPr/>
            </a:pPr>
            <a:fld id="{A7CCA864-9F44-413A-B133-FEEF402E770E}"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029" r:id="rId1"/>
    <p:sldLayoutId id="2147485030" r:id="rId2"/>
    <p:sldLayoutId id="2147485031" r:id="rId3"/>
    <p:sldLayoutId id="2147485032" r:id="rId4"/>
    <p:sldLayoutId id="2147485033" r:id="rId5"/>
    <p:sldLayoutId id="2147485034" r:id="rId6"/>
    <p:sldLayoutId id="2147485035" r:id="rId7"/>
    <p:sldLayoutId id="2147485036" r:id="rId8"/>
    <p:sldLayoutId id="2147485037" r:id="rId9"/>
    <p:sldLayoutId id="2147485038" r:id="rId10"/>
    <p:sldLayoutId id="214748503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386"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6387"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prstClr val="black">
                    <a:tint val="75000"/>
                  </a:prstClr>
                </a:solidFill>
                <a:cs typeface="+mn-cs"/>
              </a:defRPr>
            </a:lvl1pPr>
          </a:lstStyle>
          <a:p>
            <a:pPr>
              <a:defRPr/>
            </a:pPr>
            <a:fld id="{0C5C3288-BC5E-4DAB-9E41-5A695AD5ACA8}" type="datetimeFigureOut">
              <a:rPr lang="it-IT"/>
              <a:pPr>
                <a:defRPr/>
              </a:pPr>
              <a:t>19/12/2009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prstClr val="black">
                    <a:tint val="75000"/>
                  </a:prstClr>
                </a:solidFill>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prstClr val="black">
                    <a:tint val="75000"/>
                  </a:prstClr>
                </a:solidFill>
                <a:cs typeface="+mn-cs"/>
              </a:defRPr>
            </a:lvl1pPr>
          </a:lstStyle>
          <a:p>
            <a:pPr>
              <a:defRPr/>
            </a:pPr>
            <a:fld id="{78FE5CE1-7395-4EA0-A2FC-E1A6A8ACC17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041" r:id="rId1"/>
    <p:sldLayoutId id="2147485042" r:id="rId2"/>
    <p:sldLayoutId id="2147485043" r:id="rId3"/>
    <p:sldLayoutId id="2147485044" r:id="rId4"/>
    <p:sldLayoutId id="2147485045" r:id="rId5"/>
    <p:sldLayoutId id="2147485046" r:id="rId6"/>
    <p:sldLayoutId id="2147485047" r:id="rId7"/>
    <p:sldLayoutId id="2147485048" r:id="rId8"/>
    <p:sldLayoutId id="2147485049" r:id="rId9"/>
    <p:sldLayoutId id="2147485050" r:id="rId10"/>
    <p:sldLayoutId id="214748505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314"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3315"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fontAlgn="auto" hangingPunct="0">
              <a:spcBef>
                <a:spcPts val="0"/>
              </a:spcBef>
              <a:spcAft>
                <a:spcPts val="0"/>
              </a:spcAft>
              <a:defRPr sz="1200">
                <a:solidFill>
                  <a:prstClr val="black">
                    <a:tint val="75000"/>
                  </a:prstClr>
                </a:solidFill>
                <a:latin typeface="Calibri"/>
                <a:cs typeface="+mn-cs"/>
              </a:defRPr>
            </a:lvl1pPr>
          </a:lstStyle>
          <a:p>
            <a:pPr>
              <a:defRPr/>
            </a:pPr>
            <a:fld id="{CA387C11-E608-4C0C-A497-F7C9D5F6DB4D}" type="datetimeFigureOut">
              <a:rPr lang="it-IT"/>
              <a:pPr>
                <a:defRPr/>
              </a:pPr>
              <a:t>19/12/2009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fontAlgn="auto" hangingPunct="0">
              <a:spcBef>
                <a:spcPts val="0"/>
              </a:spcBef>
              <a:spcAft>
                <a:spcPts val="0"/>
              </a:spcAft>
              <a:defRPr sz="1200">
                <a:solidFill>
                  <a:prstClr val="black">
                    <a:tint val="75000"/>
                  </a:prstClr>
                </a:solidFill>
                <a:latin typeface="Calibri"/>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fontAlgn="auto" hangingPunct="0">
              <a:spcBef>
                <a:spcPts val="0"/>
              </a:spcBef>
              <a:spcAft>
                <a:spcPts val="0"/>
              </a:spcAft>
              <a:defRPr sz="1200">
                <a:solidFill>
                  <a:prstClr val="black">
                    <a:tint val="75000"/>
                  </a:prstClr>
                </a:solidFill>
                <a:latin typeface="Calibri"/>
                <a:cs typeface="+mn-cs"/>
              </a:defRPr>
            </a:lvl1pPr>
          </a:lstStyle>
          <a:p>
            <a:pPr>
              <a:defRPr/>
            </a:pPr>
            <a:fld id="{07D87CAA-5EE5-4F72-A11B-70C36A63B311}"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5053" r:id="rId1"/>
    <p:sldLayoutId id="2147485054" r:id="rId2"/>
    <p:sldLayoutId id="2147485055" r:id="rId3"/>
    <p:sldLayoutId id="2147485056" r:id="rId4"/>
    <p:sldLayoutId id="2147485057" r:id="rId5"/>
    <p:sldLayoutId id="2147485058" r:id="rId6"/>
    <p:sldLayoutId id="2147485059" r:id="rId7"/>
    <p:sldLayoutId id="2147485060" r:id="rId8"/>
    <p:sldLayoutId id="2147485061" r:id="rId9"/>
    <p:sldLayoutId id="2147485062" r:id="rId10"/>
    <p:sldLayoutId id="214748506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fontAlgn="auto" hangingPunct="0">
              <a:spcBef>
                <a:spcPts val="0"/>
              </a:spcBef>
              <a:spcAft>
                <a:spcPts val="0"/>
              </a:spcAft>
              <a:defRPr sz="1400">
                <a:latin typeface="+mn-lt"/>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fontAlgn="auto" hangingPunct="0">
              <a:spcBef>
                <a:spcPts val="0"/>
              </a:spcBef>
              <a:spcAft>
                <a:spcPts val="0"/>
              </a:spcAft>
              <a:defRPr sz="1400">
                <a:latin typeface="+mn-lt"/>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fontAlgn="auto" hangingPunct="0">
              <a:spcBef>
                <a:spcPts val="0"/>
              </a:spcBef>
              <a:spcAft>
                <a:spcPts val="0"/>
              </a:spcAft>
              <a:defRPr sz="1400">
                <a:latin typeface="+mn-lt"/>
                <a:cs typeface="+mn-cs"/>
              </a:defRPr>
            </a:lvl1pPr>
          </a:lstStyle>
          <a:p>
            <a:pPr>
              <a:defRPr/>
            </a:pPr>
            <a:fld id="{0BA4F5E2-5004-47FD-89D8-8C46DD3C3889}"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779" r:id="rId1"/>
    <p:sldLayoutId id="2147484780" r:id="rId2"/>
    <p:sldLayoutId id="2147484781" r:id="rId3"/>
    <p:sldLayoutId id="2147484782" r:id="rId4"/>
    <p:sldLayoutId id="2147484783" r:id="rId5"/>
    <p:sldLayoutId id="2147484784" r:id="rId6"/>
    <p:sldLayoutId id="2147484785" r:id="rId7"/>
    <p:sldLayoutId id="2147484786" r:id="rId8"/>
    <p:sldLayoutId id="2147484787" r:id="rId9"/>
    <p:sldLayoutId id="2147484788" r:id="rId10"/>
    <p:sldLayoutId id="2147484789" r:id="rId11"/>
  </p:sldLayoutIdLst>
  <p:transition spd="med">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307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charset="0"/>
                <a:cs typeface="+mn-cs"/>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charset="0"/>
                <a:cs typeface="+mn-cs"/>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charset="0"/>
                <a:cs typeface="+mn-cs"/>
              </a:defRPr>
            </a:lvl1pPr>
          </a:lstStyle>
          <a:p>
            <a:pPr>
              <a:defRPr/>
            </a:pPr>
            <a:fld id="{026D656D-C296-4602-9ECA-022EA05531FF}" type="slidenum">
              <a:rPr lang="ca-ES"/>
              <a:pPr>
                <a:defRPr/>
              </a:pPr>
              <a:t>‹N›</a:t>
            </a:fld>
            <a:endParaRPr lang="ca-ES"/>
          </a:p>
        </p:txBody>
      </p:sp>
    </p:spTree>
  </p:cSld>
  <p:clrMap bg1="lt1" tx1="dk1" bg2="lt2" tx2="dk2" accent1="accent1" accent2="accent2" accent3="accent3" accent4="accent4" accent5="accent5" accent6="accent6" hlink="hlink" folHlink="folHlink"/>
  <p:sldLayoutIdLst>
    <p:sldLayoutId id="2147484790" r:id="rId1"/>
    <p:sldLayoutId id="2147484791" r:id="rId2"/>
    <p:sldLayoutId id="2147484792" r:id="rId3"/>
    <p:sldLayoutId id="2147484793" r:id="rId4"/>
    <p:sldLayoutId id="2147484794" r:id="rId5"/>
    <p:sldLayoutId id="2147484795" r:id="rId6"/>
    <p:sldLayoutId id="2147484796" r:id="rId7"/>
    <p:sldLayoutId id="2147484797" r:id="rId8"/>
    <p:sldLayoutId id="2147484798" r:id="rId9"/>
    <p:sldLayoutId id="2147484799" r:id="rId10"/>
    <p:sldLayoutId id="2147484800"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Segnaposto tito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4099" name="Segnaposto tes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Times"/>
                <a:cs typeface="+mn-cs"/>
              </a:defRPr>
            </a:lvl1pPr>
          </a:lstStyle>
          <a:p>
            <a:pPr>
              <a:defRPr/>
            </a:pPr>
            <a:fld id="{00F015F4-A885-4CBD-8AD9-E43CADA63F8B}" type="datetimeFigureOut">
              <a:rPr lang="it-IT"/>
              <a:pPr>
                <a:defRPr/>
              </a:pPr>
              <a:t>19/12/2009</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Times"/>
                <a:cs typeface="+mn-cs"/>
              </a:defRPr>
            </a:lvl1pPr>
          </a:lstStyle>
          <a:p>
            <a:pPr>
              <a:defRPr/>
            </a:pPr>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latin typeface="Times"/>
                <a:cs typeface="+mn-cs"/>
              </a:defRPr>
            </a:lvl1pPr>
          </a:lstStyle>
          <a:p>
            <a:pPr>
              <a:defRPr/>
            </a:pPr>
            <a:fld id="{CE1BD921-647E-4C3A-B158-9340FD9D9EA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801" r:id="rId1"/>
    <p:sldLayoutId id="2147484802" r:id="rId2"/>
    <p:sldLayoutId id="2147484803" r:id="rId3"/>
    <p:sldLayoutId id="2147484804" r:id="rId4"/>
    <p:sldLayoutId id="2147484805" r:id="rId5"/>
    <p:sldLayoutId id="2147484806" r:id="rId6"/>
    <p:sldLayoutId id="2147484807" r:id="rId7"/>
    <p:sldLayoutId id="2147484808" r:id="rId8"/>
    <p:sldLayoutId id="2147484809" r:id="rId9"/>
    <p:sldLayoutId id="2147484810" r:id="rId10"/>
    <p:sldLayoutId id="214748481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a:cs typeface="+mn-cs"/>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a:cs typeface="+mn-cs"/>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a:cs typeface="+mn-cs"/>
              </a:defRPr>
            </a:lvl1pPr>
          </a:lstStyle>
          <a:p>
            <a:pPr>
              <a:defRPr/>
            </a:pPr>
            <a:fld id="{AECECDBC-C32A-42D7-A468-735EFB0139CB}"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812" r:id="rId1"/>
    <p:sldLayoutId id="2147484813" r:id="rId2"/>
    <p:sldLayoutId id="2147484814" r:id="rId3"/>
    <p:sldLayoutId id="2147484815" r:id="rId4"/>
    <p:sldLayoutId id="2147484816" r:id="rId5"/>
    <p:sldLayoutId id="2147484817" r:id="rId6"/>
    <p:sldLayoutId id="2147484818" r:id="rId7"/>
    <p:sldLayoutId id="2147484819" r:id="rId8"/>
    <p:sldLayoutId id="2147484820" r:id="rId9"/>
    <p:sldLayoutId id="2147484821" r:id="rId10"/>
    <p:sldLayoutId id="2147484822" r:id="rId11"/>
  </p:sldLayoutIdLst>
  <p:transition spd="med">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71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mn-lt"/>
                <a:cs typeface="+mn-cs"/>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mn-lt"/>
                <a:cs typeface="+mn-cs"/>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mn-lt"/>
                <a:cs typeface="+mn-cs"/>
              </a:defRPr>
            </a:lvl1pPr>
          </a:lstStyle>
          <a:p>
            <a:pPr>
              <a:defRPr/>
            </a:pPr>
            <a:fld id="{5270ED24-5DDE-4EE6-B58D-1CAB9A819A05}" type="slidenum">
              <a:rPr lang="ca-ES"/>
              <a:pPr>
                <a:defRPr/>
              </a:pPr>
              <a:t>‹N›</a:t>
            </a:fld>
            <a:endParaRPr lang="ca-ES"/>
          </a:p>
        </p:txBody>
      </p:sp>
    </p:spTree>
  </p:cSld>
  <p:clrMap bg1="lt1" tx1="dk1" bg2="lt2" tx2="dk2" accent1="accent1" accent2="accent2" accent3="accent3" accent4="accent4" accent5="accent5" accent6="accent6" hlink="hlink" folHlink="folHlink"/>
  <p:sldLayoutIdLst>
    <p:sldLayoutId id="2147484834" r:id="rId1"/>
    <p:sldLayoutId id="2147484835" r:id="rId2"/>
    <p:sldLayoutId id="2147484836" r:id="rId3"/>
    <p:sldLayoutId id="2147484837" r:id="rId4"/>
    <p:sldLayoutId id="2147484838" r:id="rId5"/>
    <p:sldLayoutId id="2147484839" r:id="rId6"/>
    <p:sldLayoutId id="2147484840" r:id="rId7"/>
    <p:sldLayoutId id="2147484841" r:id="rId8"/>
    <p:sldLayoutId id="2147484842" r:id="rId9"/>
    <p:sldLayoutId id="2147484843" r:id="rId10"/>
    <p:sldLayoutId id="2147484844" r:id="rId11"/>
  </p:sldLayoutIdLst>
  <p:transition spd="slow">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ca-ES" smtClean="0"/>
              <a:t>Clic para editar estilo título patrón</a:t>
            </a:r>
          </a:p>
        </p:txBody>
      </p:sp>
      <p:sp>
        <p:nvSpPr>
          <p:cNvPr id="1433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ca-ES" smtClean="0"/>
              <a:t>Haga clic para modificar el estilo de texto del patrón</a:t>
            </a:r>
          </a:p>
          <a:p>
            <a:pPr lvl="1"/>
            <a:r>
              <a:rPr lang="ca-ES" smtClean="0"/>
              <a:t>Segundo nivel</a:t>
            </a:r>
          </a:p>
          <a:p>
            <a:pPr lvl="2"/>
            <a:r>
              <a:rPr lang="ca-ES" smtClean="0"/>
              <a:t>Tercer nivel</a:t>
            </a:r>
          </a:p>
          <a:p>
            <a:pPr lvl="3"/>
            <a:r>
              <a:rPr lang="ca-ES" smtClean="0"/>
              <a:t>Cuarto nivel</a:t>
            </a:r>
          </a:p>
          <a:p>
            <a:pPr lvl="4"/>
            <a:r>
              <a:rPr lang="ca-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Times"/>
                <a:cs typeface="+mn-cs"/>
              </a:defRPr>
            </a:lvl1pPr>
          </a:lstStyle>
          <a:p>
            <a:pPr>
              <a:defRPr/>
            </a:pPr>
            <a:endParaRPr lang="ca-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Times"/>
                <a:cs typeface="+mn-cs"/>
              </a:defRPr>
            </a:lvl1pPr>
          </a:lstStyle>
          <a:p>
            <a:pPr>
              <a:defRPr/>
            </a:pPr>
            <a:endParaRPr lang="ca-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Times"/>
                <a:cs typeface="+mn-cs"/>
              </a:defRPr>
            </a:lvl1pPr>
          </a:lstStyle>
          <a:p>
            <a:pPr>
              <a:defRPr/>
            </a:pPr>
            <a:fld id="{62B7FD12-BF10-4F6A-BF6F-704447D22563}" type="slidenum">
              <a:rPr lang="ca-ES"/>
              <a:pPr>
                <a:defRPr/>
              </a:pPr>
              <a:t>‹N›</a:t>
            </a:fld>
            <a:endParaRPr lang="ca-ES"/>
          </a:p>
        </p:txBody>
      </p:sp>
    </p:spTree>
  </p:cSld>
  <p:clrMap bg1="lt1" tx1="dk1" bg2="lt2" tx2="dk2" accent1="accent1" accent2="accent2" accent3="accent3" accent4="accent4" accent5="accent5" accent6="accent6" hlink="hlink" folHlink="folHlink"/>
  <p:sldLayoutIdLst>
    <p:sldLayoutId id="2147484911" r:id="rId1"/>
    <p:sldLayoutId id="2147484912" r:id="rId2"/>
    <p:sldLayoutId id="2147484913" r:id="rId3"/>
    <p:sldLayoutId id="2147484914" r:id="rId4"/>
    <p:sldLayoutId id="2147484915" r:id="rId5"/>
    <p:sldLayoutId id="2147484916" r:id="rId6"/>
    <p:sldLayoutId id="2147484917" r:id="rId7"/>
    <p:sldLayoutId id="2147484918" r:id="rId8"/>
    <p:sldLayoutId id="2147484919" r:id="rId9"/>
    <p:sldLayoutId id="2147484920" r:id="rId10"/>
    <p:sldLayoutId id="214748492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a:defRPr>
      </a:lvl2pPr>
      <a:lvl3pPr algn="ctr" rtl="0" eaLnBrk="0" fontAlgn="base" hangingPunct="0">
        <a:spcBef>
          <a:spcPct val="0"/>
        </a:spcBef>
        <a:spcAft>
          <a:spcPct val="0"/>
        </a:spcAft>
        <a:defRPr sz="4400">
          <a:solidFill>
            <a:schemeClr val="tx2"/>
          </a:solidFill>
          <a:latin typeface="Times"/>
        </a:defRPr>
      </a:lvl3pPr>
      <a:lvl4pPr algn="ctr" rtl="0" eaLnBrk="0" fontAlgn="base" hangingPunct="0">
        <a:spcBef>
          <a:spcPct val="0"/>
        </a:spcBef>
        <a:spcAft>
          <a:spcPct val="0"/>
        </a:spcAft>
        <a:defRPr sz="4400">
          <a:solidFill>
            <a:schemeClr val="tx2"/>
          </a:solidFill>
          <a:latin typeface="Times"/>
        </a:defRPr>
      </a:lvl4pPr>
      <a:lvl5pPr algn="ctr" rtl="0" eaLnBrk="0" fontAlgn="base" hangingPunct="0">
        <a:spcBef>
          <a:spcPct val="0"/>
        </a:spcBef>
        <a:spcAft>
          <a:spcPct val="0"/>
        </a:spcAft>
        <a:defRPr sz="4400">
          <a:solidFill>
            <a:schemeClr val="tx2"/>
          </a:solidFill>
          <a:latin typeface="Times"/>
        </a:defRPr>
      </a:lvl5pPr>
      <a:lvl6pPr marL="457200" algn="ctr" rtl="0" fontAlgn="base">
        <a:spcBef>
          <a:spcPct val="0"/>
        </a:spcBef>
        <a:spcAft>
          <a:spcPct val="0"/>
        </a:spcAft>
        <a:defRPr sz="4400">
          <a:solidFill>
            <a:schemeClr val="tx2"/>
          </a:solidFill>
          <a:latin typeface="Times"/>
        </a:defRPr>
      </a:lvl6pPr>
      <a:lvl7pPr marL="914400" algn="ctr" rtl="0" fontAlgn="base">
        <a:spcBef>
          <a:spcPct val="0"/>
        </a:spcBef>
        <a:spcAft>
          <a:spcPct val="0"/>
        </a:spcAft>
        <a:defRPr sz="4400">
          <a:solidFill>
            <a:schemeClr val="tx2"/>
          </a:solidFill>
          <a:latin typeface="Times"/>
        </a:defRPr>
      </a:lvl7pPr>
      <a:lvl8pPr marL="1371600" algn="ctr" rtl="0" fontAlgn="base">
        <a:spcBef>
          <a:spcPct val="0"/>
        </a:spcBef>
        <a:spcAft>
          <a:spcPct val="0"/>
        </a:spcAft>
        <a:defRPr sz="4400">
          <a:solidFill>
            <a:schemeClr val="tx2"/>
          </a:solidFill>
          <a:latin typeface="Times"/>
        </a:defRPr>
      </a:lvl8pPr>
      <a:lvl9pPr marL="1828800" algn="ctr" rtl="0" fontAlgn="base">
        <a:spcBef>
          <a:spcPct val="0"/>
        </a:spcBef>
        <a:spcAft>
          <a:spcPct val="0"/>
        </a:spcAft>
        <a:defRPr sz="4400">
          <a:solidFill>
            <a:schemeClr val="tx2"/>
          </a:solidFill>
          <a:latin typeface="Times"/>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E67AD54-93FA-4F45-84D3-28D11F6B5343}"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933" r:id="rId1"/>
    <p:sldLayoutId id="2147484934" r:id="rId2"/>
    <p:sldLayoutId id="2147484935" r:id="rId3"/>
    <p:sldLayoutId id="2147484936" r:id="rId4"/>
    <p:sldLayoutId id="2147484937" r:id="rId5"/>
    <p:sldLayoutId id="2147484938" r:id="rId6"/>
    <p:sldLayoutId id="2147484939" r:id="rId7"/>
    <p:sldLayoutId id="2147484940" r:id="rId8"/>
    <p:sldLayoutId id="2147484941" r:id="rId9"/>
    <p:sldLayoutId id="2147484942" r:id="rId10"/>
    <p:sldLayoutId id="2147484943" r:id="rId11"/>
  </p:sldLayoutIdLst>
  <p:transition spd="med">
    <p:dissolv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1638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F1DEB8C6-049E-4DCF-A552-7CEB05E1F77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4922" r:id="rId1"/>
    <p:sldLayoutId id="2147484923" r:id="rId2"/>
    <p:sldLayoutId id="2147484924" r:id="rId3"/>
    <p:sldLayoutId id="2147484925" r:id="rId4"/>
    <p:sldLayoutId id="2147484926" r:id="rId5"/>
    <p:sldLayoutId id="2147484927" r:id="rId6"/>
    <p:sldLayoutId id="2147484928" r:id="rId7"/>
    <p:sldLayoutId id="2147484929" r:id="rId8"/>
    <p:sldLayoutId id="2147484930" r:id="rId9"/>
    <p:sldLayoutId id="2147484931" r:id="rId10"/>
    <p:sldLayoutId id="21474849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6.xml"/><Relationship Id="rId5" Type="http://schemas.openxmlformats.org/officeDocument/2006/relationships/image" Target="../media/image14.jpeg"/><Relationship Id="rId4" Type="http://schemas.openxmlformats.org/officeDocument/2006/relationships/image" Target="../media/image13.jpeg"/></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0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50.xml"/></Relationships>
</file>

<file path=ppt/slides/_rels/slide10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50.xml"/></Relationships>
</file>

<file path=ppt/slides/_rels/slide10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50.xml"/></Relationships>
</file>

<file path=ppt/slides/_rels/slide108.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50.xml"/></Relationships>
</file>

<file path=ppt/slides/_rels/slide109.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50.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6.xml"/></Relationships>
</file>

<file path=ppt/slides/_rels/slide11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50.xml"/></Relationships>
</file>

<file path=ppt/slides/_rels/slide11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50.xml"/></Relationships>
</file>

<file path=ppt/slides/_rels/slide11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50.xml"/></Relationships>
</file>

<file path=ppt/slides/_rels/slide113.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50.xml"/></Relationships>
</file>

<file path=ppt/slides/_rels/slide114.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50.xml"/></Relationships>
</file>

<file path=ppt/slides/_rels/slide115.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50.xml"/></Relationships>
</file>

<file path=ppt/slides/_rels/slide116.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50.xml"/></Relationships>
</file>

<file path=ppt/slides/_rels/slide117.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50.xml"/></Relationships>
</file>

<file path=ppt/slides/_rels/slide118.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50.xml"/></Relationships>
</file>

<file path=ppt/slides/_rels/slide119.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50.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6.xml"/></Relationships>
</file>

<file path=ppt/slides/_rels/slide120.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50.xml"/></Relationships>
</file>

<file path=ppt/slides/_rels/slide121.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50.xml"/></Relationships>
</file>

<file path=ppt/slides/_rels/slide122.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50.xml"/></Relationships>
</file>

<file path=ppt/slides/_rels/slide12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94.xml"/></Relationships>
</file>

<file path=ppt/slides/_rels/slide12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94.xml"/></Relationships>
</file>

<file path=ppt/slides/_rels/slide12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94.xml"/></Relationships>
</file>

<file path=ppt/slides/_rels/slide126.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194.xml"/></Relationships>
</file>

<file path=ppt/slides/_rels/slide127.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194.xml"/></Relationships>
</file>

<file path=ppt/slides/_rels/slide12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94.xml"/></Relationships>
</file>

<file path=ppt/slides/_rels/slide12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94.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6.xml"/></Relationships>
</file>

<file path=ppt/slides/_rels/slide13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94.xml"/></Relationships>
</file>

<file path=ppt/slides/_rels/slide131.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194.xml"/></Relationships>
</file>

<file path=ppt/slides/_rels/slide132.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194.xml"/></Relationships>
</file>

<file path=ppt/slides/_rels/slide133.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94.xml"/></Relationships>
</file>

<file path=ppt/slides/_rels/slide134.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94.xml"/></Relationships>
</file>

<file path=ppt/slides/_rels/slide13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94.xml"/></Relationships>
</file>

<file path=ppt/slides/_rels/slide136.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194.xml"/></Relationships>
</file>

<file path=ppt/slides/_rels/slide13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94.xml"/></Relationships>
</file>

<file path=ppt/slides/_rels/slide138.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94.xml"/></Relationships>
</file>

<file path=ppt/slides/_rels/slide13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194.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6.xml"/></Relationships>
</file>

<file path=ppt/slides/_rels/slide14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194.xml"/></Relationships>
</file>

<file path=ppt/slides/_rels/slide14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128.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3.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40.xml"/></Relationships>
</file>

<file path=ppt/slides/_rels/slide144.xml.rels><?xml version="1.0" encoding="UTF-8" standalone="yes"?>
<Relationships xmlns="http://schemas.openxmlformats.org/package/2006/relationships"><Relationship Id="rId8" Type="http://schemas.openxmlformats.org/officeDocument/2006/relationships/image" Target="../media/image93.jpeg"/><Relationship Id="rId3" Type="http://schemas.openxmlformats.org/officeDocument/2006/relationships/image" Target="../media/image88.jpeg"/><Relationship Id="rId7" Type="http://schemas.openxmlformats.org/officeDocument/2006/relationships/image" Target="../media/image92.jpeg"/><Relationship Id="rId2" Type="http://schemas.openxmlformats.org/officeDocument/2006/relationships/image" Target="../media/image87.jpeg"/><Relationship Id="rId1" Type="http://schemas.openxmlformats.org/officeDocument/2006/relationships/slideLayout" Target="../slideLayouts/slideLayout128.xml"/><Relationship Id="rId6" Type="http://schemas.openxmlformats.org/officeDocument/2006/relationships/image" Target="../media/image91.jpeg"/><Relationship Id="rId5" Type="http://schemas.openxmlformats.org/officeDocument/2006/relationships/image" Target="../media/image90.jpeg"/><Relationship Id="rId10" Type="http://schemas.openxmlformats.org/officeDocument/2006/relationships/image" Target="../media/image95.jpeg"/><Relationship Id="rId4" Type="http://schemas.openxmlformats.org/officeDocument/2006/relationships/image" Target="../media/image89.jpeg"/><Relationship Id="rId9" Type="http://schemas.openxmlformats.org/officeDocument/2006/relationships/image" Target="../media/image94.jpeg"/></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6.xml.rels><?xml version="1.0" encoding="UTF-8" standalone="yes"?>
<Relationships xmlns="http://schemas.openxmlformats.org/package/2006/relationships"><Relationship Id="rId2" Type="http://schemas.openxmlformats.org/officeDocument/2006/relationships/image" Target="../media/image96.jpeg"/><Relationship Id="rId1" Type="http://schemas.openxmlformats.org/officeDocument/2006/relationships/slideLayout" Target="../slideLayouts/slideLayout62.xml"/></Relationships>
</file>

<file path=ppt/slides/_rels/slide147.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62.xml"/></Relationships>
</file>

<file path=ppt/slides/_rels/slide14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jpeg"/><Relationship Id="rId1" Type="http://schemas.openxmlformats.org/officeDocument/2006/relationships/slideLayout" Target="../slideLayouts/slideLayout205.xml"/></Relationships>
</file>

<file path=ppt/slides/_rels/slide149.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00.jpeg"/><Relationship Id="rId1" Type="http://schemas.openxmlformats.org/officeDocument/2006/relationships/slideLayout" Target="../slideLayouts/slideLayout205.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1.xml"/></Relationships>
</file>

<file path=ppt/slides/_rels/slide150.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05.xml"/></Relationships>
</file>

<file path=ppt/slides/_rels/slide15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jpeg"/><Relationship Id="rId1" Type="http://schemas.openxmlformats.org/officeDocument/2006/relationships/slideLayout" Target="../slideLayouts/slideLayout205.xml"/></Relationships>
</file>

<file path=ppt/slides/_rels/slide15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00.jpeg"/><Relationship Id="rId1" Type="http://schemas.openxmlformats.org/officeDocument/2006/relationships/slideLayout" Target="../slideLayouts/slideLayout205.xml"/></Relationships>
</file>

<file path=ppt/slides/_rels/slide153.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05.xml"/></Relationships>
</file>

<file path=ppt/slides/_rels/slide154.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jpeg"/><Relationship Id="rId1" Type="http://schemas.openxmlformats.org/officeDocument/2006/relationships/slideLayout" Target="../slideLayouts/slideLayout205.xml"/></Relationships>
</file>

<file path=ppt/slides/_rels/slide15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100.jpeg"/><Relationship Id="rId1" Type="http://schemas.openxmlformats.org/officeDocument/2006/relationships/slideLayout" Target="../slideLayouts/slideLayout205.xml"/></Relationships>
</file>

<file path=ppt/slides/_rels/slide156.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0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0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6.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06.xml"/><Relationship Id="rId5" Type="http://schemas.openxmlformats.org/officeDocument/2006/relationships/image" Target="../media/image24.jpeg"/><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3.xml"/><Relationship Id="rId1" Type="http://schemas.openxmlformats.org/officeDocument/2006/relationships/slideLayout" Target="../slideLayouts/slideLayout89.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90.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95.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95.xml"/></Relationships>
</file>

<file path=ppt/slides/_rels/slide2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9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06.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6.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8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11.xml"/><Relationship Id="rId5" Type="http://schemas.openxmlformats.org/officeDocument/2006/relationships/image" Target="../media/image48.png"/><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11.xml"/><Relationship Id="rId5" Type="http://schemas.openxmlformats.org/officeDocument/2006/relationships/image" Target="../media/image48.png"/><Relationship Id="rId4" Type="http://schemas.openxmlformats.org/officeDocument/2006/relationships/image" Target="../media/image4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5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145.xml"/></Relationships>
</file>

<file path=ppt/slides/_rels/slide5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50.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50.xml"/></Relationships>
</file>

<file path=ppt/slides/_rels/slide5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50.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6.xml"/></Relationships>
</file>

<file path=ppt/slides/_rels/slide60.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150.xml"/></Relationships>
</file>

<file path=ppt/slides/_rels/slide6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50.xml"/></Relationships>
</file>

<file path=ppt/slides/_rels/slide6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50.xml"/></Relationships>
</file>

<file path=ppt/slides/_rels/slide6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50.xml"/></Relationships>
</file>

<file path=ppt/slides/_rels/slide6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50.xml"/></Relationships>
</file>

<file path=ppt/slides/_rels/slide65.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50.xml"/></Relationships>
</file>

<file path=ppt/slides/_rels/slide66.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50.xml"/></Relationships>
</file>

<file path=ppt/slides/_rels/slide6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50.xml"/></Relationships>
</file>

<file path=ppt/slides/_rels/slide6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50.xml"/></Relationships>
</file>

<file path=ppt/slides/_rels/slide69.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50.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73.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61.xml"/></Relationships>
</file>

<file path=ppt/slides/_rels/slide7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61.xml"/></Relationships>
</file>

<file path=ppt/slides/_rels/slide7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61.xml"/></Relationships>
</file>

<file path=ppt/slides/_rels/slide76.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61.xml"/></Relationships>
</file>

<file path=ppt/slides/_rels/slide7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61.xml"/></Relationships>
</file>

<file path=ppt/slides/_rels/slide7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6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01.xml"/></Relationships>
</file>

<file path=ppt/slides/_rels/slide80.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2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8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28.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84.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7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86.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8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88.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39.xml"/></Relationships>
</file>

<file path=ppt/slides/_rels/slide8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39.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6.xml"/></Relationships>
</file>

<file path=ppt/slides/_rels/slide90.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39.xml"/></Relationships>
</file>

<file path=ppt/slides/_rels/slide9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39.xml"/></Relationships>
</file>

<file path=ppt/slides/_rels/slide9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39.xml"/></Relationships>
</file>

<file path=ppt/slides/_rels/slide93.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39.xml"/></Relationships>
</file>

<file path=ppt/slides/_rels/slide94.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39.xml"/></Relationships>
</file>

<file path=ppt/slides/_rels/slide95.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39.xml"/></Relationships>
</file>

<file path=ppt/slides/_rels/slide96.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39.xml"/></Relationships>
</file>

<file path=ppt/slides/_rels/slide9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39.xml"/></Relationships>
</file>

<file path=ppt/slides/_rels/slide98.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39.xml"/></Relationships>
</file>

<file path=ppt/slides/_rels/slide99.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8" descr="http://tillilh9821.altervista.org/albums/userpics/10001/1_5_JosiesGift_cover.jpg"/>
          <p:cNvPicPr>
            <a:picLocks noChangeAspect="1" noChangeArrowheads="1"/>
          </p:cNvPicPr>
          <p:nvPr/>
        </p:nvPicPr>
        <p:blipFill>
          <a:blip r:embed="rId3"/>
          <a:srcRect/>
          <a:stretch>
            <a:fillRect/>
          </a:stretch>
        </p:blipFill>
        <p:spPr bwMode="auto">
          <a:xfrm>
            <a:off x="0" y="0"/>
            <a:ext cx="9144000" cy="6864350"/>
          </a:xfrm>
          <a:prstGeom prst="rect">
            <a:avLst/>
          </a:prstGeom>
          <a:noFill/>
          <a:ln w="9525">
            <a:noFill/>
            <a:miter lim="800000"/>
            <a:headEnd/>
            <a:tailEnd/>
          </a:ln>
        </p:spPr>
      </p:pic>
      <p:sp>
        <p:nvSpPr>
          <p:cNvPr id="17412" name="Text Box 4"/>
          <p:cNvSpPr txBox="1">
            <a:spLocks noChangeArrowheads="1"/>
          </p:cNvSpPr>
          <p:nvPr/>
        </p:nvSpPr>
        <p:spPr bwMode="auto">
          <a:xfrm>
            <a:off x="609600" y="1420813"/>
            <a:ext cx="7904163" cy="823912"/>
          </a:xfrm>
          <a:prstGeom prst="rect">
            <a:avLst/>
          </a:prstGeom>
          <a:noFill/>
          <a:ln w="9525">
            <a:noFill/>
            <a:miter lim="800000"/>
            <a:headEnd/>
            <a:tailEnd/>
          </a:ln>
          <a:effectLst>
            <a:outerShdw dist="63500" dir="3187806" algn="ctr" rotWithShape="0">
              <a:schemeClr val="tx1"/>
            </a:outerShdw>
          </a:effectLst>
        </p:spPr>
        <p:txBody>
          <a:bodyPr>
            <a:spAutoFit/>
          </a:bodyPr>
          <a:lstStyle/>
          <a:p>
            <a:pPr algn="ctr" eaLnBrk="0" hangingPunct="0">
              <a:defRPr/>
            </a:pPr>
            <a:r>
              <a:rPr lang="ca-ES" sz="4800" b="1" i="1" dirty="0">
                <a:solidFill>
                  <a:srgbClr val="FF0A1E"/>
                </a:solidFill>
                <a:latin typeface="Comic Sans MS" pitchFamily="66" charset="0"/>
                <a:cs typeface="+mn-cs"/>
              </a:rPr>
              <a:t>Domenica IV d’Avvento</a:t>
            </a:r>
          </a:p>
        </p:txBody>
      </p:sp>
      <p:sp>
        <p:nvSpPr>
          <p:cNvPr id="17413" name="Text Box 5"/>
          <p:cNvSpPr txBox="1">
            <a:spLocks noChangeArrowheads="1"/>
          </p:cNvSpPr>
          <p:nvPr/>
        </p:nvSpPr>
        <p:spPr bwMode="auto">
          <a:xfrm>
            <a:off x="1500188" y="3643313"/>
            <a:ext cx="5918608" cy="830997"/>
          </a:xfrm>
          <a:prstGeom prst="rect">
            <a:avLst/>
          </a:prstGeom>
          <a:noFill/>
          <a:ln w="9525">
            <a:noFill/>
            <a:miter lim="800000"/>
            <a:headEnd/>
            <a:tailEnd/>
          </a:ln>
          <a:effectLst>
            <a:outerShdw dist="71842" dir="2700000" algn="ctr" rotWithShape="0">
              <a:schemeClr val="tx1"/>
            </a:outerShdw>
          </a:effectLst>
        </p:spPr>
        <p:txBody>
          <a:bodyPr wrap="none">
            <a:spAutoFit/>
          </a:bodyPr>
          <a:lstStyle/>
          <a:p>
            <a:pPr algn="ctr" eaLnBrk="0" hangingPunct="0">
              <a:defRPr/>
            </a:pPr>
            <a:r>
              <a:rPr lang="ca-ES" sz="4800" b="1" i="1" dirty="0">
                <a:solidFill>
                  <a:srgbClr val="0FDFFF"/>
                </a:solidFill>
                <a:latin typeface="Comic Sans MS" pitchFamily="66" charset="0"/>
                <a:cs typeface="+mn-cs"/>
              </a:rPr>
              <a:t> </a:t>
            </a:r>
            <a:r>
              <a:rPr lang="ca-ES" sz="4800" b="1" i="1" dirty="0" smtClean="0">
                <a:solidFill>
                  <a:srgbClr val="0FDFFF"/>
                </a:solidFill>
                <a:latin typeface="Comic Sans MS" pitchFamily="66" charset="0"/>
                <a:cs typeface="+mn-cs"/>
              </a:rPr>
              <a:t>20 </a:t>
            </a:r>
            <a:r>
              <a:rPr lang="ca-ES" sz="4800" b="1" i="1" dirty="0">
                <a:solidFill>
                  <a:srgbClr val="0FDFFF"/>
                </a:solidFill>
                <a:latin typeface="Comic Sans MS" pitchFamily="66" charset="0"/>
                <a:cs typeface="+mn-cs"/>
              </a:rPr>
              <a:t>dicembre </a:t>
            </a:r>
            <a:r>
              <a:rPr lang="ca-ES" sz="4800" b="1" i="1" dirty="0" smtClean="0">
                <a:solidFill>
                  <a:srgbClr val="0FDFFF"/>
                </a:solidFill>
                <a:latin typeface="Comic Sans MS" pitchFamily="66" charset="0"/>
                <a:cs typeface="+mn-cs"/>
              </a:rPr>
              <a:t>2009</a:t>
            </a:r>
            <a:endParaRPr lang="ca-ES" sz="4800" i="1" dirty="0">
              <a:solidFill>
                <a:srgbClr val="0FDFFF"/>
              </a:solidFill>
              <a:latin typeface="Comic Sans MS" pitchFamily="66" charset="0"/>
              <a:cs typeface="+mn-cs"/>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14FF4B"/>
            </a:gs>
            <a:gs pos="100000">
              <a:srgbClr val="10B30A"/>
            </a:gs>
          </a:gsLst>
          <a:lin ang="5400000" scaled="1"/>
        </a:gradFill>
        <a:effectLst/>
      </p:bgPr>
    </p:bg>
    <p:spTree>
      <p:nvGrpSpPr>
        <p:cNvPr id="1" name=""/>
        <p:cNvGrpSpPr/>
        <p:nvPr/>
      </p:nvGrpSpPr>
      <p:grpSpPr>
        <a:xfrm>
          <a:off x="0" y="0"/>
          <a:ext cx="0" cy="0"/>
          <a:chOff x="0" y="0"/>
          <a:chExt cx="0" cy="0"/>
        </a:xfrm>
      </p:grpSpPr>
      <p:pic>
        <p:nvPicPr>
          <p:cNvPr id="37890" name="Picture 10" descr="http://www.mtrip.it/public/stringer/immagini/articoli/images/km15.jpg"/>
          <p:cNvPicPr>
            <a:picLocks noChangeAspect="1" noChangeArrowheads="1"/>
          </p:cNvPicPr>
          <p:nvPr/>
        </p:nvPicPr>
        <p:blipFill>
          <a:blip r:embed="rId2"/>
          <a:srcRect/>
          <a:stretch>
            <a:fillRect/>
          </a:stretch>
        </p:blipFill>
        <p:spPr bwMode="auto">
          <a:xfrm>
            <a:off x="0" y="3929063"/>
            <a:ext cx="4471988" cy="2928937"/>
          </a:xfrm>
          <a:prstGeom prst="rect">
            <a:avLst/>
          </a:prstGeom>
          <a:noFill/>
          <a:ln w="9525">
            <a:noFill/>
            <a:miter lim="800000"/>
            <a:headEnd/>
            <a:tailEnd/>
          </a:ln>
        </p:spPr>
      </p:pic>
      <p:pic>
        <p:nvPicPr>
          <p:cNvPr id="37891" name="Picture 6" descr="http://www.aungsansuukyi.it/e107_images/generic/Monaci%20bambini.jpg"/>
          <p:cNvPicPr>
            <a:picLocks noChangeAspect="1" noChangeArrowheads="1"/>
          </p:cNvPicPr>
          <p:nvPr/>
        </p:nvPicPr>
        <p:blipFill>
          <a:blip r:embed="rId3" cstate="email"/>
          <a:srcRect/>
          <a:stretch>
            <a:fillRect/>
          </a:stretch>
        </p:blipFill>
        <p:spPr bwMode="auto">
          <a:xfrm>
            <a:off x="4067175" y="0"/>
            <a:ext cx="5076825" cy="3248025"/>
          </a:xfrm>
          <a:prstGeom prst="rect">
            <a:avLst/>
          </a:prstGeom>
          <a:noFill/>
          <a:ln w="9525">
            <a:noFill/>
            <a:miter lim="800000"/>
            <a:headEnd/>
            <a:tailEnd/>
          </a:ln>
        </p:spPr>
      </p:pic>
      <p:pic>
        <p:nvPicPr>
          <p:cNvPr id="53250" name="Picture 2" descr="6"/>
          <p:cNvPicPr>
            <a:picLocks noChangeAspect="1" noChangeArrowheads="1"/>
          </p:cNvPicPr>
          <p:nvPr/>
        </p:nvPicPr>
        <p:blipFill>
          <a:blip r:embed="rId4" cstate="email"/>
          <a:srcRect/>
          <a:stretch>
            <a:fillRect/>
          </a:stretch>
        </p:blipFill>
        <p:spPr bwMode="auto">
          <a:xfrm>
            <a:off x="3779838" y="3206750"/>
            <a:ext cx="5364162" cy="3651250"/>
          </a:xfrm>
          <a:prstGeom prst="rect">
            <a:avLst/>
          </a:prstGeom>
          <a:noFill/>
          <a:ln w="9525">
            <a:noFill/>
            <a:miter lim="800000"/>
            <a:headEnd/>
            <a:tailEnd/>
          </a:ln>
        </p:spPr>
      </p:pic>
      <p:pic>
        <p:nvPicPr>
          <p:cNvPr id="53251" name="Picture 3" descr="Terrasanta 2005 341"/>
          <p:cNvPicPr>
            <a:picLocks noChangeAspect="1" noChangeArrowheads="1"/>
          </p:cNvPicPr>
          <p:nvPr/>
        </p:nvPicPr>
        <p:blipFill>
          <a:blip r:embed="rId5" cstate="email"/>
          <a:srcRect/>
          <a:stretch>
            <a:fillRect/>
          </a:stretch>
        </p:blipFill>
        <p:spPr bwMode="auto">
          <a:xfrm>
            <a:off x="0" y="0"/>
            <a:ext cx="5292725" cy="3970338"/>
          </a:xfrm>
          <a:prstGeom prst="rect">
            <a:avLst/>
          </a:prstGeom>
          <a:noFill/>
          <a:ln w="9525">
            <a:noFill/>
            <a:miter lim="800000"/>
            <a:headEnd/>
            <a:tailEnd/>
          </a:ln>
        </p:spPr>
      </p:pic>
      <p:sp>
        <p:nvSpPr>
          <p:cNvPr id="53252" name="Rectangle 4"/>
          <p:cNvSpPr>
            <a:spLocks noChangeArrowheads="1"/>
          </p:cNvSpPr>
          <p:nvPr/>
        </p:nvSpPr>
        <p:spPr bwMode="auto">
          <a:xfrm>
            <a:off x="785786" y="1052513"/>
            <a:ext cx="7643866" cy="3046988"/>
          </a:xfrm>
          <a:prstGeom prst="rect">
            <a:avLst/>
          </a:prstGeom>
          <a:solidFill>
            <a:srgbClr val="FFFFFF">
              <a:alpha val="80000"/>
            </a:srgbClr>
          </a:solidFill>
          <a:ln w="9525">
            <a:noFill/>
            <a:miter lim="800000"/>
            <a:headEnd/>
            <a:tailEnd/>
          </a:ln>
          <a:effectLst>
            <a:softEdge rad="31750"/>
          </a:effectLst>
        </p:spPr>
        <p:txBody>
          <a:bodyPr wrap="square">
            <a:spAutoFit/>
          </a:bodyPr>
          <a:lstStyle/>
          <a:p>
            <a:pPr algn="ctr">
              <a:spcBef>
                <a:spcPct val="50000"/>
              </a:spcBef>
            </a:pPr>
            <a:r>
              <a:rPr lang="it-IT" sz="4800" dirty="0">
                <a:solidFill>
                  <a:srgbClr val="FF3300"/>
                </a:solidFill>
                <a:latin typeface="Comic Sans MS" pitchFamily="66" charset="0"/>
              </a:rPr>
              <a:t>egli incontrerà</a:t>
            </a:r>
          </a:p>
          <a:p>
            <a:pPr algn="ctr">
              <a:spcBef>
                <a:spcPct val="50000"/>
              </a:spcBef>
            </a:pPr>
            <a:r>
              <a:rPr lang="it-IT" sz="4800" dirty="0">
                <a:solidFill>
                  <a:srgbClr val="FF3300"/>
                </a:solidFill>
                <a:latin typeface="Comic Sans MS" pitchFamily="66" charset="0"/>
              </a:rPr>
              <a:t>nel suo </a:t>
            </a:r>
            <a:r>
              <a:rPr lang="it-IT" sz="4800" dirty="0" smtClean="0">
                <a:solidFill>
                  <a:srgbClr val="FF3300"/>
                </a:solidFill>
                <a:latin typeface="Comic Sans MS" pitchFamily="66" charset="0"/>
              </a:rPr>
              <a:t>immenso Amore</a:t>
            </a:r>
            <a:endParaRPr lang="it-IT" sz="4800" dirty="0">
              <a:solidFill>
                <a:srgbClr val="FF3300"/>
              </a:solidFill>
              <a:latin typeface="Comic Sans MS" pitchFamily="66" charset="0"/>
            </a:endParaRPr>
          </a:p>
          <a:p>
            <a:pPr algn="ctr">
              <a:spcBef>
                <a:spcPct val="50000"/>
              </a:spcBef>
            </a:pPr>
            <a:r>
              <a:rPr lang="it-IT" sz="4800" dirty="0">
                <a:solidFill>
                  <a:srgbClr val="FF3300"/>
                </a:solidFill>
                <a:latin typeface="Comic Sans MS" pitchFamily="66" charset="0"/>
              </a:rPr>
              <a:t>tutta l’umanità.</a:t>
            </a:r>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1"/>
          <p:cNvSpPr>
            <a:spLocks noChangeArrowheads="1"/>
          </p:cNvSpPr>
          <p:nvPr/>
        </p:nvSpPr>
        <p:spPr bwMode="auto">
          <a:xfrm>
            <a:off x="357188" y="0"/>
            <a:ext cx="7643812" cy="5632450"/>
          </a:xfrm>
          <a:prstGeom prst="rect">
            <a:avLst/>
          </a:prstGeom>
          <a:noFill/>
          <a:ln w="9525">
            <a:noFill/>
            <a:miter lim="800000"/>
            <a:headEnd/>
            <a:tailEnd/>
          </a:ln>
          <a:effectLst/>
        </p:spPr>
        <p:txBody>
          <a:bodyPr anchor="ctr">
            <a:spAutoFit/>
          </a:bodyPr>
          <a:lstStyle/>
          <a:p>
            <a:pPr algn="just">
              <a:defRPr/>
            </a:pPr>
            <a:r>
              <a:rPr lang="it-IT" sz="4000" b="1" dirty="0">
                <a:latin typeface="Arial" pitchFamily="34" charset="0"/>
                <a:ea typeface="Times New Roman" pitchFamily="18" charset="0"/>
                <a:cs typeface="+mn-cs"/>
              </a:rPr>
              <a:t>Agnello di Dio, </a:t>
            </a:r>
          </a:p>
          <a:p>
            <a:pPr algn="just">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che togli i peccati del mondo, </a:t>
            </a:r>
          </a:p>
          <a:p>
            <a:pPr algn="just">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abbi pietà di noi.</a:t>
            </a:r>
            <a:endParaRPr lang="it-IT" sz="4000" dirty="0">
              <a:effectLst>
                <a:outerShdw blurRad="38100" dist="38100" dir="2700000" algn="tl">
                  <a:srgbClr val="000000">
                    <a:alpha val="43137"/>
                  </a:srgbClr>
                </a:outerShdw>
              </a:effectLst>
              <a:latin typeface="Arial" pitchFamily="34" charset="0"/>
              <a:cs typeface="+mn-cs"/>
            </a:endParaRP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Agnello di Dio, </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che togli i peccati del mondo, </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abbi pietà di noi.</a:t>
            </a:r>
            <a:endParaRPr lang="it-IT" sz="4000" dirty="0">
              <a:effectLst>
                <a:outerShdw blurRad="38100" dist="38100" dir="2700000" algn="tl">
                  <a:srgbClr val="000000">
                    <a:alpha val="43137"/>
                  </a:srgbClr>
                </a:outerShdw>
              </a:effectLst>
              <a:latin typeface="Arial" pitchFamily="34" charset="0"/>
              <a:cs typeface="+mn-cs"/>
            </a:endParaRP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Agnello di Dio, </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che togli i peccati del mondo, </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dona a noi la pace.</a:t>
            </a:r>
            <a:endParaRPr lang="it-IT" sz="4000"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1"/>
          <p:cNvSpPr>
            <a:spLocks noChangeArrowheads="1"/>
          </p:cNvSpPr>
          <p:nvPr/>
        </p:nvSpPr>
        <p:spPr bwMode="auto">
          <a:xfrm>
            <a:off x="785813" y="428625"/>
            <a:ext cx="7358062" cy="5262563"/>
          </a:xfrm>
          <a:prstGeom prst="rect">
            <a:avLst/>
          </a:prstGeom>
          <a:noFill/>
          <a:ln w="9525">
            <a:noFill/>
            <a:miter lim="800000"/>
            <a:headEnd/>
            <a:tailEnd/>
          </a:ln>
          <a:effectLst/>
        </p:spPr>
        <p:txBody>
          <a:bodyPr anchor="ctr">
            <a:spAutoFit/>
          </a:bodyPr>
          <a:lstStyle/>
          <a:p>
            <a:pPr algn="just">
              <a:defRPr/>
            </a:pPr>
            <a:r>
              <a:rPr lang="it-IT" sz="4000" dirty="0">
                <a:latin typeface="Arial" pitchFamily="34" charset="0"/>
                <a:ea typeface="Times New Roman" pitchFamily="18" charset="0"/>
                <a:cs typeface="+mn-cs"/>
              </a:rPr>
              <a:t>Beati gli invitati </a:t>
            </a:r>
          </a:p>
          <a:p>
            <a:pPr algn="just">
              <a:defRPr/>
            </a:pPr>
            <a:r>
              <a:rPr lang="it-IT" sz="4000" dirty="0">
                <a:latin typeface="Arial" pitchFamily="34" charset="0"/>
                <a:ea typeface="Times New Roman" pitchFamily="18" charset="0"/>
                <a:cs typeface="+mn-cs"/>
              </a:rPr>
              <a:t>alla Cena del Signore. </a:t>
            </a:r>
          </a:p>
          <a:p>
            <a:pPr algn="just">
              <a:defRPr/>
            </a:pPr>
            <a:r>
              <a:rPr lang="it-IT" sz="4000" dirty="0">
                <a:latin typeface="Arial" pitchFamily="34" charset="0"/>
                <a:ea typeface="Times New Roman" pitchFamily="18" charset="0"/>
                <a:cs typeface="+mn-cs"/>
              </a:rPr>
              <a:t>Ecco l’agnello di Dio, </a:t>
            </a:r>
          </a:p>
          <a:p>
            <a:pPr algn="just">
              <a:defRPr/>
            </a:pPr>
            <a:r>
              <a:rPr lang="it-IT" sz="4000" dirty="0">
                <a:latin typeface="Arial" pitchFamily="34" charset="0"/>
                <a:ea typeface="Times New Roman" pitchFamily="18" charset="0"/>
                <a:cs typeface="+mn-cs"/>
              </a:rPr>
              <a:t>che toglie i peccati del mondo.</a:t>
            </a:r>
          </a:p>
          <a:p>
            <a:pPr algn="just">
              <a:defRPr/>
            </a:pPr>
            <a:endParaRPr lang="it-IT" sz="1600" dirty="0">
              <a:latin typeface="Arial" pitchFamily="34" charset="0"/>
              <a:cs typeface="+mn-cs"/>
            </a:endParaRP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O Signore, non son degno </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di partecipare alla tua mensa:</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ma di’ soltanto una parola </a:t>
            </a:r>
          </a:p>
          <a:p>
            <a:pPr algn="just" eaLnBrk="0" hangingPunct="0">
              <a:defRPr/>
            </a:pPr>
            <a:r>
              <a:rPr lang="it-IT" sz="4000" b="1" dirty="0">
                <a:effectLst>
                  <a:outerShdw blurRad="38100" dist="38100" dir="2700000" algn="tl">
                    <a:srgbClr val="000000">
                      <a:alpha val="43137"/>
                    </a:srgbClr>
                  </a:outerShdw>
                </a:effectLst>
                <a:latin typeface="Arial" pitchFamily="34" charset="0"/>
                <a:ea typeface="Times New Roman" pitchFamily="18" charset="0"/>
                <a:cs typeface="+mn-cs"/>
              </a:rPr>
              <a:t>e io sarò salvato.</a:t>
            </a:r>
            <a:endParaRPr lang="it-IT" sz="4000" dirty="0">
              <a:effectLst>
                <a:outerShdw blurRad="38100" dist="38100" dir="2700000" algn="tl">
                  <a:srgbClr val="000000">
                    <a:alpha val="43137"/>
                  </a:srgbClr>
                </a:outerShdw>
              </a:effectLst>
              <a:latin typeface="Arial" pitchFamily="34" charset="0"/>
              <a:cs typeface="+mn-cs"/>
            </a:endParaRPr>
          </a:p>
        </p:txBody>
      </p:sp>
    </p:spTree>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rotWithShape="0">
          <a:gsLst>
            <a:gs pos="0">
              <a:srgbClr val="5E9EFF"/>
            </a:gs>
            <a:gs pos="39999">
              <a:srgbClr val="85C2FF"/>
            </a:gs>
            <a:gs pos="70000">
              <a:srgbClr val="C4D6EB"/>
            </a:gs>
            <a:gs pos="100000">
              <a:srgbClr val="FFEBFA"/>
            </a:gs>
          </a:gsLst>
          <a:lin ang="5400000"/>
        </a:gradFill>
        <a:effectLst/>
      </p:bgPr>
    </p:bg>
    <p:spTree>
      <p:nvGrpSpPr>
        <p:cNvPr id="1" name=""/>
        <p:cNvGrpSpPr/>
        <p:nvPr/>
      </p:nvGrpSpPr>
      <p:grpSpPr>
        <a:xfrm>
          <a:off x="0" y="0"/>
          <a:ext cx="0" cy="0"/>
          <a:chOff x="0" y="0"/>
          <a:chExt cx="0" cy="0"/>
        </a:xfrm>
      </p:grpSpPr>
      <p:sp>
        <p:nvSpPr>
          <p:cNvPr id="4" name="Rettangolo 3"/>
          <p:cNvSpPr/>
          <p:nvPr/>
        </p:nvSpPr>
        <p:spPr>
          <a:xfrm>
            <a:off x="857224" y="571480"/>
            <a:ext cx="7423827" cy="2800767"/>
          </a:xfrm>
          <a:prstGeom prst="rect">
            <a:avLst/>
          </a:prstGeom>
          <a:noFill/>
        </p:spPr>
        <p:txBody>
          <a:bodyPr wrap="none">
            <a:spAutoFit/>
          </a:bodyPr>
          <a:lstStyle/>
          <a:p>
            <a:pPr algn="ctr" eaLnBrk="0" hangingPunct="0">
              <a:defRPr/>
            </a:pPr>
            <a:r>
              <a:rPr lang="it-IT" sz="8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mn-cs"/>
              </a:rPr>
              <a:t>Luce che sorgi </a:t>
            </a:r>
          </a:p>
          <a:p>
            <a:pPr algn="ctr" eaLnBrk="0" hangingPunct="0">
              <a:defRPr/>
            </a:pPr>
            <a:r>
              <a:rPr lang="it-IT" sz="8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mn-cs"/>
              </a:rPr>
              <a:t>nella notte</a:t>
            </a:r>
          </a:p>
        </p:txBody>
      </p:sp>
    </p:spTree>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1000100" y="214290"/>
            <a:ext cx="7000924" cy="1569660"/>
          </a:xfrm>
          <a:prstGeom prst="rect">
            <a:avLst/>
          </a:prstGeom>
          <a:solidFill>
            <a:schemeClr val="accent6">
              <a:lumMod val="40000"/>
              <a:lumOff val="60000"/>
            </a:schemeClr>
          </a:solidFill>
          <a:effectLst>
            <a:softEdge rad="127000"/>
          </a:effectLst>
        </p:spPr>
        <p:txBody>
          <a:bodyPr>
            <a:spAutoFit/>
          </a:bodyPr>
          <a:lstStyle/>
          <a:p>
            <a:pPr eaLnBrk="0" hangingPunct="0">
              <a:defRPr/>
            </a:pPr>
            <a:r>
              <a:rPr lang="it-IT" sz="4800" b="1" dirty="0">
                <a:effectLst>
                  <a:outerShdw blurRad="38100" dist="38100" dir="2700000" algn="tl">
                    <a:srgbClr val="000000">
                      <a:alpha val="43137"/>
                    </a:srgbClr>
                  </a:outerShdw>
                </a:effectLst>
                <a:cs typeface="+mn-cs"/>
              </a:rPr>
              <a:t>Luce che sorgi nella notte, cantiamo a te, o Signore!</a:t>
            </a:r>
            <a:endParaRPr lang="it-IT" sz="4800" dirty="0">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49000" b="-49000"/>
          </a:stretch>
        </a:blipFill>
        <a:effectLst/>
      </p:bgPr>
    </p:bg>
    <p:spTree>
      <p:nvGrpSpPr>
        <p:cNvPr id="1" name=""/>
        <p:cNvGrpSpPr/>
        <p:nvPr/>
      </p:nvGrpSpPr>
      <p:grpSpPr>
        <a:xfrm>
          <a:off x="0" y="0"/>
          <a:ext cx="0" cy="0"/>
          <a:chOff x="0" y="0"/>
          <a:chExt cx="0" cy="0"/>
        </a:xfrm>
      </p:grpSpPr>
      <p:sp>
        <p:nvSpPr>
          <p:cNvPr id="2" name="Rettangolo 1"/>
          <p:cNvSpPr/>
          <p:nvPr/>
        </p:nvSpPr>
        <p:spPr>
          <a:xfrm>
            <a:off x="428596" y="4143380"/>
            <a:ext cx="8001056" cy="1569660"/>
          </a:xfrm>
          <a:prstGeom prst="rect">
            <a:avLst/>
          </a:prstGeom>
          <a:solidFill>
            <a:schemeClr val="tx2">
              <a:lumMod val="20000"/>
              <a:lumOff val="80000"/>
            </a:schemeClr>
          </a:solidFill>
          <a:effectLst>
            <a:softEdge rad="127000"/>
          </a:effectLst>
        </p:spPr>
        <p:txBody>
          <a:bodyPr>
            <a:spAutoFit/>
          </a:bodyPr>
          <a:lstStyle/>
          <a:p>
            <a:pPr algn="ctr" eaLnBrk="0" hangingPunct="0">
              <a:defRPr/>
            </a:pPr>
            <a:r>
              <a:rPr lang="it-IT" sz="4800" b="1" dirty="0">
                <a:solidFill>
                  <a:srgbClr val="FF0000"/>
                </a:solidFill>
                <a:effectLst>
                  <a:outerShdw blurRad="38100" dist="38100" dir="2700000" algn="tl">
                    <a:srgbClr val="000000">
                      <a:alpha val="43137"/>
                    </a:srgbClr>
                  </a:outerShdw>
                </a:effectLst>
                <a:cs typeface="+mn-cs"/>
              </a:rPr>
              <a:t>Stella che splendi nel mattino di un nuovo giorno</a:t>
            </a:r>
            <a:endParaRPr lang="it-IT" sz="4800" dirty="0">
              <a:solidFill>
                <a:srgbClr val="FF0000"/>
              </a:solidFill>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blip>
          <a:srcRect/>
          <a:stretch>
            <a:fillRect t="-43000" b="-43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728" y="3745388"/>
            <a:ext cx="5929354" cy="3046988"/>
          </a:xfrm>
          <a:prstGeom prst="rect">
            <a:avLst/>
          </a:prstGeom>
          <a:solidFill>
            <a:schemeClr val="accent2">
              <a:lumMod val="20000"/>
              <a:lumOff val="80000"/>
            </a:schemeClr>
          </a:solidFill>
          <a:ln w="9525">
            <a:noFill/>
            <a:miter lim="800000"/>
            <a:headEnd/>
            <a:tailEnd/>
          </a:ln>
          <a:effectLst>
            <a:softEdge rad="317500"/>
          </a:effectLst>
        </p:spPr>
        <p:txBody>
          <a:bodyPr anchor="ctr">
            <a:spAutoFit/>
          </a:bodyPr>
          <a:lstStyle/>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cantiamo a te, </a:t>
            </a:r>
          </a:p>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Cristo Ges</a:t>
            </a:r>
            <a:r>
              <a:rPr lang="it-IT" sz="4800" b="1" dirty="0">
                <a:effectLst>
                  <a:outerShdw blurRad="38100" dist="38100" dir="2700000" algn="tl">
                    <a:srgbClr val="000000">
                      <a:alpha val="43137"/>
                    </a:srgbClr>
                  </a:outerShdw>
                </a:effectLst>
                <a:latin typeface="Calibri"/>
                <a:ea typeface="Times New Roman" pitchFamily="18" charset="0"/>
                <a:cs typeface="Times New Roman" pitchFamily="18" charset="0"/>
              </a:rPr>
              <a:t>ù</a:t>
            </a:r>
            <a:r>
              <a:rPr lang="it-IT" sz="4800" b="1"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cantiamo a te, </a:t>
            </a:r>
          </a:p>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 Signore!</a:t>
            </a:r>
            <a:endParaRPr lang="it-IT" sz="4800" dirty="0">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85720" y="285728"/>
            <a:ext cx="8657626" cy="2308324"/>
          </a:xfrm>
          <a:prstGeom prst="rect">
            <a:avLst/>
          </a:prstGeom>
          <a:solidFill>
            <a:schemeClr val="accent3">
              <a:lumMod val="20000"/>
              <a:lumOff val="80000"/>
            </a:schemeClr>
          </a:solidFill>
          <a:ln w="9525">
            <a:noFill/>
            <a:miter lim="800000"/>
            <a:headEnd/>
            <a:tailEnd/>
          </a:ln>
          <a:effectLst>
            <a:softEdge rad="317500"/>
          </a:effectLst>
        </p:spPr>
        <p:txBody>
          <a:bodyPr wrap="none" anchor="ctr">
            <a:spAutoFit/>
          </a:bodyPr>
          <a:lstStyle/>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pPr>
            <a:r>
              <a:rPr lang="it-IT" sz="4800" b="1">
                <a:effectLst>
                  <a:outerShdw blurRad="38100" dist="38100" dir="2700000" algn="tl">
                    <a:srgbClr val="C0C0C0"/>
                  </a:outerShdw>
                </a:effectLst>
                <a:cs typeface="Times New Roman" pitchFamily="18" charset="0"/>
              </a:rPr>
              <a:t>Mentre il silenzio avvolge la terra</a:t>
            </a:r>
          </a:p>
          <a:p>
            <a:pPr algn="ctr" eaLnBrk="0" hangingPunct="0">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pPr>
            <a:r>
              <a:rPr lang="it-IT" sz="4800" b="1">
                <a:effectLst>
                  <a:outerShdw blurRad="38100" dist="38100" dir="2700000" algn="tl">
                    <a:srgbClr val="C0C0C0"/>
                  </a:outerShdw>
                </a:effectLst>
                <a:cs typeface="Times New Roman" pitchFamily="18" charset="0"/>
              </a:rPr>
              <a:t>	tu vieni in mezzo a noi, </a:t>
            </a:r>
          </a:p>
          <a:p>
            <a:pPr algn="ctr" eaLnBrk="0" hangingPunct="0">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pPr>
            <a:r>
              <a:rPr lang="it-IT" sz="4800" b="1">
                <a:effectLst>
                  <a:outerShdw blurRad="38100" dist="38100" dir="2700000" algn="tl">
                    <a:srgbClr val="C0C0C0"/>
                  </a:outerShdw>
                </a:effectLst>
                <a:cs typeface="Times New Roman" pitchFamily="18" charset="0"/>
              </a:rPr>
              <a:t>Parola del Padre</a:t>
            </a:r>
            <a:r>
              <a:rPr lang="it-IT" sz="4800" b="1">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44000" b="-44000"/>
          </a:stretch>
        </a:blipFill>
        <a:effectLst/>
      </p:bgPr>
    </p:bg>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714480" y="3500438"/>
            <a:ext cx="7267146" cy="3046988"/>
          </a:xfrm>
          <a:prstGeom prst="rect">
            <a:avLst/>
          </a:prstGeom>
          <a:solidFill>
            <a:schemeClr val="tx2">
              <a:lumMod val="20000"/>
              <a:lumOff val="80000"/>
            </a:schemeClr>
          </a:solidFill>
          <a:ln w="9525">
            <a:noFill/>
            <a:miter lim="800000"/>
            <a:headEnd/>
            <a:tailEnd/>
          </a:ln>
          <a:effectLst>
            <a:softEdge rad="127000"/>
          </a:effectLst>
        </p:spPr>
        <p:txBody>
          <a:bodyPr anchor="ctr">
            <a:spAutoFit/>
          </a:bodyPr>
          <a:lstStyle/>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pPr>
            <a:r>
              <a:rPr lang="it-IT" sz="4800" b="1">
                <a:effectLst>
                  <a:outerShdw blurRad="38100" dist="38100" dir="2700000" algn="tl">
                    <a:srgbClr val="C0C0C0"/>
                  </a:outerShdw>
                </a:effectLst>
                <a:cs typeface="Times New Roman" pitchFamily="18" charset="0"/>
              </a:rPr>
              <a:t>riveli ai nostri cuori </a:t>
            </a:r>
          </a:p>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pPr>
            <a:r>
              <a:rPr lang="it-IT" sz="4800" b="1">
                <a:effectLst>
                  <a:outerShdw blurRad="38100" dist="38100" dir="2700000" algn="tl">
                    <a:srgbClr val="C0C0C0"/>
                  </a:outerShdw>
                </a:effectLst>
                <a:cs typeface="Times New Roman" pitchFamily="18" charset="0"/>
              </a:rPr>
              <a:t>l'amore di Dio.</a:t>
            </a:r>
          </a:p>
          <a:p>
            <a:pPr algn="ctr" eaLnBrk="0" hangingPunct="0">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pPr>
            <a:r>
              <a:rPr lang="it-IT" sz="4800" b="1">
                <a:effectLst>
                  <a:outerShdw blurRad="38100" dist="38100" dir="2700000" algn="tl">
                    <a:srgbClr val="C0C0C0"/>
                  </a:outerShdw>
                </a:effectLst>
                <a:cs typeface="Times New Roman" pitchFamily="18" charset="0"/>
              </a:rPr>
              <a:t>	A te la lode, a te la gloria, </a:t>
            </a:r>
          </a:p>
          <a:p>
            <a:pPr algn="ctr" eaLnBrk="0" hangingPunct="0">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pPr>
            <a:r>
              <a:rPr lang="it-IT" sz="4800" b="1">
                <a:effectLst>
                  <a:outerShdw blurRad="38100" dist="38100" dir="2700000" algn="tl">
                    <a:srgbClr val="C0C0C0"/>
                  </a:outerShdw>
                </a:effectLst>
                <a:cs typeface="Times New Roman" pitchFamily="18" charset="0"/>
              </a:rPr>
              <a:t>nostro Salvatore!</a:t>
            </a:r>
            <a:r>
              <a:rPr lang="it-IT" sz="4800" b="1">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untitled41"/>
          <p:cNvPicPr>
            <a:picLocks noChangeAspect="1" noChangeArrowheads="1"/>
          </p:cNvPicPr>
          <p:nvPr/>
        </p:nvPicPr>
        <p:blipFill>
          <a:blip r:embed="rId2"/>
          <a:srcRect/>
          <a:stretch>
            <a:fillRect/>
          </a:stretch>
        </p:blipFill>
        <p:spPr bwMode="auto">
          <a:xfrm>
            <a:off x="0" y="0"/>
            <a:ext cx="9144000" cy="5930900"/>
          </a:xfrm>
          <a:prstGeom prst="rect">
            <a:avLst/>
          </a:prstGeom>
          <a:noFill/>
          <a:ln w="38100">
            <a:solidFill>
              <a:srgbClr val="008000"/>
            </a:solidFill>
            <a:miter lim="800000"/>
            <a:headEnd/>
            <a:tailEnd/>
          </a:ln>
        </p:spPr>
      </p:pic>
      <p:sp>
        <p:nvSpPr>
          <p:cNvPr id="37891" name="Text Box 3"/>
          <p:cNvSpPr txBox="1">
            <a:spLocks noChangeArrowheads="1"/>
          </p:cNvSpPr>
          <p:nvPr/>
        </p:nvSpPr>
        <p:spPr bwMode="auto">
          <a:xfrm>
            <a:off x="1476375" y="5949950"/>
            <a:ext cx="6408738" cy="701675"/>
          </a:xfrm>
          <a:prstGeom prst="rect">
            <a:avLst/>
          </a:prstGeom>
          <a:noFill/>
          <a:ln w="9525">
            <a:noFill/>
            <a:miter lim="800000"/>
            <a:headEnd/>
            <a:tailEnd/>
          </a:ln>
        </p:spPr>
        <p:txBody>
          <a:bodyPr>
            <a:spAutoFit/>
          </a:bodyPr>
          <a:lstStyle/>
          <a:p>
            <a:pPr>
              <a:spcBef>
                <a:spcPct val="50000"/>
              </a:spcBef>
            </a:pPr>
            <a:r>
              <a:rPr lang="it-IT" sz="4000">
                <a:solidFill>
                  <a:srgbClr val="66FF33"/>
                </a:solidFill>
                <a:latin typeface="Arial" charset="0"/>
              </a:rPr>
              <a:t>Mi nasce nel cuore la gioia,</a:t>
            </a:r>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1000100" y="214290"/>
            <a:ext cx="7000924" cy="1569660"/>
          </a:xfrm>
          <a:prstGeom prst="rect">
            <a:avLst/>
          </a:prstGeom>
          <a:solidFill>
            <a:schemeClr val="accent6">
              <a:lumMod val="40000"/>
              <a:lumOff val="60000"/>
            </a:schemeClr>
          </a:solidFill>
          <a:effectLst>
            <a:softEdge rad="127000"/>
          </a:effectLst>
        </p:spPr>
        <p:txBody>
          <a:bodyPr>
            <a:spAutoFit/>
          </a:bodyPr>
          <a:lstStyle/>
          <a:p>
            <a:pPr eaLnBrk="0" hangingPunct="0">
              <a:defRPr/>
            </a:pPr>
            <a:r>
              <a:rPr lang="it-IT" sz="4800" b="1" dirty="0">
                <a:effectLst>
                  <a:outerShdw blurRad="38100" dist="38100" dir="2700000" algn="tl">
                    <a:srgbClr val="000000">
                      <a:alpha val="43137"/>
                    </a:srgbClr>
                  </a:outerShdw>
                </a:effectLst>
                <a:cs typeface="+mn-cs"/>
              </a:rPr>
              <a:t>Luce che sorgi nella notte, cantiamo a te, o Signore!</a:t>
            </a:r>
            <a:endParaRPr lang="it-IT" sz="4800" dirty="0">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49000" b="-49000"/>
          </a:stretch>
        </a:blipFill>
        <a:effectLst/>
      </p:bgPr>
    </p:bg>
    <p:spTree>
      <p:nvGrpSpPr>
        <p:cNvPr id="1" name=""/>
        <p:cNvGrpSpPr/>
        <p:nvPr/>
      </p:nvGrpSpPr>
      <p:grpSpPr>
        <a:xfrm>
          <a:off x="0" y="0"/>
          <a:ext cx="0" cy="0"/>
          <a:chOff x="0" y="0"/>
          <a:chExt cx="0" cy="0"/>
        </a:xfrm>
      </p:grpSpPr>
      <p:sp>
        <p:nvSpPr>
          <p:cNvPr id="2" name="Rettangolo 1"/>
          <p:cNvSpPr/>
          <p:nvPr/>
        </p:nvSpPr>
        <p:spPr>
          <a:xfrm>
            <a:off x="428596" y="4143380"/>
            <a:ext cx="8215370" cy="1569660"/>
          </a:xfrm>
          <a:prstGeom prst="rect">
            <a:avLst/>
          </a:prstGeom>
          <a:solidFill>
            <a:schemeClr val="tx2">
              <a:lumMod val="20000"/>
              <a:lumOff val="80000"/>
            </a:schemeClr>
          </a:solidFill>
          <a:effectLst>
            <a:softEdge rad="63500"/>
          </a:effectLst>
        </p:spPr>
        <p:txBody>
          <a:bodyPr>
            <a:spAutoFit/>
          </a:bodyPr>
          <a:lstStyle/>
          <a:p>
            <a:pPr algn="ctr" eaLnBrk="0" hangingPunct="0">
              <a:defRPr/>
            </a:pPr>
            <a:r>
              <a:rPr lang="it-IT" sz="4800" b="1" dirty="0">
                <a:solidFill>
                  <a:srgbClr val="FF0000"/>
                </a:solidFill>
                <a:effectLst>
                  <a:outerShdw blurRad="38100" dist="38100" dir="2700000" algn="tl">
                    <a:srgbClr val="000000">
                      <a:alpha val="43137"/>
                    </a:srgbClr>
                  </a:outerShdw>
                </a:effectLst>
                <a:cs typeface="+mn-cs"/>
              </a:rPr>
              <a:t>Stella che splendi nel mattino di un nuovo giorno</a:t>
            </a:r>
            <a:endParaRPr lang="it-IT" sz="4800" dirty="0">
              <a:solidFill>
                <a:srgbClr val="FF0000"/>
              </a:solidFill>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blip>
          <a:srcRect/>
          <a:stretch>
            <a:fillRect t="-43000" b="-43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728" y="3745388"/>
            <a:ext cx="5929354" cy="3046988"/>
          </a:xfrm>
          <a:prstGeom prst="rect">
            <a:avLst/>
          </a:prstGeom>
          <a:solidFill>
            <a:schemeClr val="accent2">
              <a:lumMod val="20000"/>
              <a:lumOff val="80000"/>
            </a:schemeClr>
          </a:solidFill>
          <a:ln w="9525">
            <a:noFill/>
            <a:miter lim="800000"/>
            <a:headEnd/>
            <a:tailEnd/>
          </a:ln>
          <a:effectLst>
            <a:softEdge rad="317500"/>
          </a:effectLst>
        </p:spPr>
        <p:txBody>
          <a:bodyPr anchor="ctr">
            <a:spAutoFit/>
          </a:bodyPr>
          <a:lstStyle/>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cantiamo a te, </a:t>
            </a:r>
          </a:p>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Cristo Ges</a:t>
            </a:r>
            <a:r>
              <a:rPr lang="it-IT" sz="4800" b="1" dirty="0">
                <a:effectLst>
                  <a:outerShdw blurRad="38100" dist="38100" dir="2700000" algn="tl">
                    <a:srgbClr val="000000">
                      <a:alpha val="43137"/>
                    </a:srgbClr>
                  </a:outerShdw>
                </a:effectLst>
                <a:latin typeface="Calibri"/>
                <a:ea typeface="Times New Roman" pitchFamily="18" charset="0"/>
                <a:cs typeface="Times New Roman" pitchFamily="18" charset="0"/>
              </a:rPr>
              <a:t>ù</a:t>
            </a:r>
            <a:r>
              <a:rPr lang="it-IT" sz="4800" b="1"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cantiamo a te, </a:t>
            </a:r>
          </a:p>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 Signore!</a:t>
            </a:r>
            <a:endParaRPr lang="it-IT" sz="4800" dirty="0">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000100" y="3643314"/>
            <a:ext cx="7000924" cy="3046988"/>
          </a:xfrm>
          <a:prstGeom prst="rect">
            <a:avLst/>
          </a:prstGeom>
          <a:solidFill>
            <a:schemeClr val="tx2">
              <a:lumMod val="20000"/>
              <a:lumOff val="80000"/>
            </a:schemeClr>
          </a:solidFill>
          <a:ln w="9525">
            <a:noFill/>
            <a:miter lim="800000"/>
            <a:headEnd/>
            <a:tailEnd/>
          </a:ln>
          <a:effectLst>
            <a:softEdge rad="127000"/>
          </a:effectLst>
        </p:spPr>
        <p:txBody>
          <a:bodyPr anchor="ctr">
            <a:spAutoFit/>
          </a:bodyPr>
          <a:lstStyle/>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pPr>
            <a:r>
              <a:rPr lang="it-IT" sz="4800" b="1">
                <a:effectLst>
                  <a:outerShdw blurRad="38100" dist="38100" dir="2700000" algn="tl">
                    <a:srgbClr val="C0C0C0"/>
                  </a:outerShdw>
                </a:effectLst>
                <a:cs typeface="Times New Roman" pitchFamily="18" charset="0"/>
              </a:rPr>
              <a:t>Mentre la notte si fa più </a:t>
            </a:r>
          </a:p>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pPr>
            <a:r>
              <a:rPr lang="it-IT" sz="4800" b="1">
                <a:effectLst>
                  <a:outerShdw blurRad="38100" dist="38100" dir="2700000" algn="tl">
                    <a:srgbClr val="C0C0C0"/>
                  </a:outerShdw>
                </a:effectLst>
                <a:cs typeface="Times New Roman" pitchFamily="18" charset="0"/>
              </a:rPr>
              <a:t>Profonda</a:t>
            </a:r>
          </a:p>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pPr>
            <a:r>
              <a:rPr lang="it-IT" sz="4800" b="1">
                <a:effectLst>
                  <a:outerShdw blurRad="38100" dist="38100" dir="2700000" algn="tl">
                    <a:srgbClr val="C0C0C0"/>
                  </a:outerShdw>
                </a:effectLst>
                <a:cs typeface="Times New Roman" pitchFamily="18" charset="0"/>
              </a:rPr>
              <a:t>tu vieni in mezzo a noi, </a:t>
            </a:r>
          </a:p>
          <a:p>
            <a:pPr algn="ctr" eaLnBrk="0" hangingPunct="0">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pPr>
            <a:r>
              <a:rPr lang="it-IT" sz="4800" b="1">
                <a:effectLst>
                  <a:outerShdw blurRad="38100" dist="38100" dir="2700000" algn="tl">
                    <a:srgbClr val="C0C0C0"/>
                  </a:outerShdw>
                </a:effectLst>
                <a:cs typeface="Times New Roman" pitchFamily="18" charset="0"/>
              </a:rPr>
              <a:t>Splendore del Padre</a:t>
            </a:r>
            <a:r>
              <a:rPr lang="it-IT" sz="4800" b="1">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571604" y="3643314"/>
            <a:ext cx="6786610" cy="3046988"/>
          </a:xfrm>
          <a:prstGeom prst="rect">
            <a:avLst/>
          </a:prstGeom>
          <a:solidFill>
            <a:schemeClr val="accent1">
              <a:lumMod val="20000"/>
              <a:lumOff val="80000"/>
            </a:schemeClr>
          </a:solidFill>
          <a:ln w="9525">
            <a:noFill/>
            <a:miter lim="800000"/>
            <a:headEnd/>
            <a:tailEnd/>
          </a:ln>
          <a:effectLst>
            <a:softEdge rad="127000"/>
          </a:effectLst>
        </p:spPr>
        <p:txBody>
          <a:bodyPr anchor="ctr">
            <a:spAutoFit/>
          </a:bodyPr>
          <a:lstStyle/>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effectLst>
                  <a:outerShdw blurRad="38100" dist="38100" dir="2700000" algn="tl">
                    <a:srgbClr val="000000">
                      <a:alpha val="43137"/>
                    </a:srgbClr>
                  </a:outerShdw>
                </a:effectLst>
                <a:ea typeface="Times New Roman" pitchFamily="18" charset="0"/>
                <a:cs typeface="Times New Roman" pitchFamily="18" charset="0"/>
              </a:rPr>
              <a:t>e doni ai nostri cuori la luce di Dio. </a:t>
            </a:r>
            <a:endParaRPr lang="it-IT" sz="4800" b="1" dirty="0">
              <a:effectLst>
                <a:outerShdw blurRad="38100" dist="38100" dir="2700000" algn="tl">
                  <a:srgbClr val="000000">
                    <a:alpha val="43137"/>
                  </a:srgbClr>
                </a:outerShdw>
              </a:effectLst>
            </a:endParaRPr>
          </a:p>
          <a:p>
            <a:pPr algn="ctr" eaLnBrk="0" hangingPunct="0">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effectLst>
                  <a:outerShdw blurRad="38100" dist="38100" dir="2700000" algn="tl">
                    <a:srgbClr val="000000">
                      <a:alpha val="43137"/>
                    </a:srgbClr>
                  </a:outerShdw>
                </a:effectLst>
                <a:ea typeface="Times New Roman" pitchFamily="18" charset="0"/>
                <a:cs typeface="Times New Roman" pitchFamily="18" charset="0"/>
              </a:rPr>
              <a:t>	A te la lode, a te la gloria, nostro Salvatore!</a:t>
            </a:r>
            <a:endParaRPr lang="it-IT" sz="4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1000100" y="214290"/>
            <a:ext cx="7000924" cy="1569660"/>
          </a:xfrm>
          <a:prstGeom prst="rect">
            <a:avLst/>
          </a:prstGeom>
          <a:solidFill>
            <a:schemeClr val="accent6">
              <a:lumMod val="40000"/>
              <a:lumOff val="60000"/>
            </a:schemeClr>
          </a:solidFill>
          <a:effectLst>
            <a:softEdge rad="127000"/>
          </a:effectLst>
        </p:spPr>
        <p:txBody>
          <a:bodyPr>
            <a:spAutoFit/>
          </a:bodyPr>
          <a:lstStyle/>
          <a:p>
            <a:pPr eaLnBrk="0" hangingPunct="0">
              <a:defRPr/>
            </a:pPr>
            <a:r>
              <a:rPr lang="it-IT" sz="4800" b="1" dirty="0">
                <a:effectLst>
                  <a:outerShdw blurRad="38100" dist="38100" dir="2700000" algn="tl">
                    <a:srgbClr val="000000">
                      <a:alpha val="43137"/>
                    </a:srgbClr>
                  </a:outerShdw>
                </a:effectLst>
                <a:cs typeface="+mn-cs"/>
              </a:rPr>
              <a:t>Luce che sorgi nella notte, cantiamo a te, o Signore!</a:t>
            </a:r>
            <a:endParaRPr lang="it-IT" sz="4800" dirty="0">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49000" b="-49000"/>
          </a:stretch>
        </a:blipFill>
        <a:effectLst/>
      </p:bgPr>
    </p:bg>
    <p:spTree>
      <p:nvGrpSpPr>
        <p:cNvPr id="1" name=""/>
        <p:cNvGrpSpPr/>
        <p:nvPr/>
      </p:nvGrpSpPr>
      <p:grpSpPr>
        <a:xfrm>
          <a:off x="0" y="0"/>
          <a:ext cx="0" cy="0"/>
          <a:chOff x="0" y="0"/>
          <a:chExt cx="0" cy="0"/>
        </a:xfrm>
      </p:grpSpPr>
      <p:sp>
        <p:nvSpPr>
          <p:cNvPr id="2" name="Rettangolo 1"/>
          <p:cNvSpPr/>
          <p:nvPr/>
        </p:nvSpPr>
        <p:spPr>
          <a:xfrm>
            <a:off x="571472" y="4143380"/>
            <a:ext cx="7643866" cy="1569660"/>
          </a:xfrm>
          <a:prstGeom prst="rect">
            <a:avLst/>
          </a:prstGeom>
          <a:solidFill>
            <a:schemeClr val="tx2">
              <a:lumMod val="20000"/>
              <a:lumOff val="80000"/>
            </a:schemeClr>
          </a:solidFill>
          <a:effectLst>
            <a:softEdge rad="127000"/>
          </a:effectLst>
        </p:spPr>
        <p:txBody>
          <a:bodyPr>
            <a:spAutoFit/>
          </a:bodyPr>
          <a:lstStyle/>
          <a:p>
            <a:pPr algn="ctr" eaLnBrk="0" hangingPunct="0">
              <a:defRPr/>
            </a:pPr>
            <a:r>
              <a:rPr lang="it-IT" sz="4800" b="1" dirty="0">
                <a:effectLst>
                  <a:outerShdw blurRad="38100" dist="38100" dir="2700000" algn="tl">
                    <a:srgbClr val="000000">
                      <a:alpha val="43137"/>
                    </a:srgbClr>
                  </a:outerShdw>
                </a:effectLst>
                <a:cs typeface="+mn-cs"/>
              </a:rPr>
              <a:t>Stella che splendi nel mattino di un nuovo giorno</a:t>
            </a:r>
            <a:endParaRPr lang="it-IT" sz="4800" dirty="0">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blip>
          <a:srcRect/>
          <a:stretch>
            <a:fillRect t="-43000" b="-43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728" y="3745388"/>
            <a:ext cx="5929354" cy="2308324"/>
          </a:xfrm>
          <a:prstGeom prst="rect">
            <a:avLst/>
          </a:prstGeom>
          <a:solidFill>
            <a:schemeClr val="accent2">
              <a:lumMod val="20000"/>
              <a:lumOff val="80000"/>
            </a:schemeClr>
          </a:solidFill>
          <a:ln w="9525">
            <a:noFill/>
            <a:miter lim="800000"/>
            <a:headEnd/>
            <a:tailEnd/>
          </a:ln>
          <a:effectLst>
            <a:softEdge rad="317500"/>
          </a:effectLst>
        </p:spPr>
        <p:txBody>
          <a:bodyPr anchor="ctr">
            <a:spAutoFit/>
          </a:bodyPr>
          <a:lstStyle/>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cantiamo a te, Cristo Ges</a:t>
            </a:r>
            <a:r>
              <a:rPr lang="it-IT" sz="4800" b="1" dirty="0">
                <a:effectLst>
                  <a:outerShdw blurRad="38100" dist="38100" dir="2700000" algn="tl">
                    <a:srgbClr val="000000">
                      <a:alpha val="43137"/>
                    </a:srgbClr>
                  </a:outerShdw>
                </a:effectLst>
                <a:latin typeface="Calibri"/>
                <a:ea typeface="Times New Roman" pitchFamily="18" charset="0"/>
                <a:cs typeface="Times New Roman" pitchFamily="18" charset="0"/>
              </a:rPr>
              <a:t>ù</a:t>
            </a:r>
            <a:r>
              <a:rPr lang="it-IT" sz="4800" b="1"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cantiamo a te, o Signore!</a:t>
            </a:r>
            <a:endParaRPr lang="it-IT" sz="4800" dirty="0">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50000" b="-50000"/>
          </a:stretch>
        </a:blipFill>
        <a:effectLst/>
      </p:bgPr>
    </p:bg>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000100" y="3500438"/>
            <a:ext cx="6429420" cy="3046988"/>
          </a:xfrm>
          <a:prstGeom prst="rect">
            <a:avLst/>
          </a:prstGeom>
          <a:solidFill>
            <a:schemeClr val="accent2">
              <a:lumMod val="20000"/>
              <a:lumOff val="80000"/>
            </a:schemeClr>
          </a:solidFill>
          <a:ln w="9525">
            <a:noFill/>
            <a:miter lim="800000"/>
            <a:headEnd/>
            <a:tailEnd/>
          </a:ln>
          <a:effectLst>
            <a:softEdge rad="127000"/>
          </a:effectLst>
        </p:spPr>
        <p:txBody>
          <a:bodyPr anchor="ctr">
            <a:spAutoFit/>
          </a:bodyPr>
          <a:lstStyle/>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effectLst>
                  <a:outerShdw blurRad="38100" dist="38100" dir="2700000" algn="tl">
                    <a:srgbClr val="000000">
                      <a:alpha val="43137"/>
                    </a:srgbClr>
                  </a:outerShdw>
                </a:effectLst>
                <a:ea typeface="Times New Roman" pitchFamily="18" charset="0"/>
                <a:cs typeface="Times New Roman" pitchFamily="18" charset="0"/>
              </a:rPr>
              <a:t>Mentre l'attesa </a:t>
            </a:r>
          </a:p>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effectLst>
                  <a:outerShdw blurRad="38100" dist="38100" dir="2700000" algn="tl">
                    <a:srgbClr val="000000">
                      <a:alpha val="43137"/>
                    </a:srgbClr>
                  </a:outerShdw>
                </a:effectLst>
                <a:ea typeface="Times New Roman" pitchFamily="18" charset="0"/>
                <a:cs typeface="Times New Roman" pitchFamily="18" charset="0"/>
              </a:rPr>
              <a:t>si fa invocazione</a:t>
            </a:r>
            <a:endParaRPr lang="it-IT" sz="4800" b="1" dirty="0">
              <a:effectLst>
                <a:outerShdw blurRad="38100" dist="38100" dir="2700000" algn="tl">
                  <a:srgbClr val="000000">
                    <a:alpha val="43137"/>
                  </a:srgbClr>
                </a:outerShdw>
              </a:effectLst>
            </a:endParaRPr>
          </a:p>
          <a:p>
            <a:pPr algn="ctr" eaLnBrk="0" hangingPunct="0">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effectLst>
                  <a:outerShdw blurRad="38100" dist="38100" dir="2700000" algn="tl">
                    <a:srgbClr val="000000">
                      <a:alpha val="43137"/>
                    </a:srgbClr>
                  </a:outerShdw>
                </a:effectLst>
                <a:ea typeface="Times New Roman" pitchFamily="18" charset="0"/>
                <a:cs typeface="Times New Roman" pitchFamily="18" charset="0"/>
              </a:rPr>
              <a:t>	tu vieni in mezzo a noi, o Figlio del Padre:</a:t>
            </a:r>
            <a:endParaRPr lang="it-IT" sz="4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1071538" y="500042"/>
            <a:ext cx="7143768" cy="3046988"/>
          </a:xfrm>
          <a:prstGeom prst="rect">
            <a:avLst/>
          </a:prstGeom>
          <a:solidFill>
            <a:schemeClr val="accent6">
              <a:lumMod val="60000"/>
              <a:lumOff val="40000"/>
            </a:schemeClr>
          </a:solidFill>
          <a:ln w="9525">
            <a:noFill/>
            <a:miter lim="800000"/>
            <a:headEnd/>
            <a:tailEnd/>
          </a:ln>
          <a:effectLst>
            <a:softEdge rad="127000"/>
          </a:effectLst>
        </p:spPr>
        <p:txBody>
          <a:bodyPr anchor="ctr">
            <a:spAutoFit/>
          </a:bodyPr>
          <a:lstStyle/>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effectLst>
                  <a:outerShdw blurRad="38100" dist="38100" dir="2700000" algn="tl">
                    <a:srgbClr val="000000">
                      <a:alpha val="43137"/>
                    </a:srgbClr>
                  </a:outerShdw>
                </a:effectLst>
                <a:ea typeface="Times New Roman" pitchFamily="18" charset="0"/>
                <a:cs typeface="Times New Roman" pitchFamily="18" charset="0"/>
              </a:rPr>
              <a:t>e porti ai nostri cuori </a:t>
            </a:r>
          </a:p>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effectLst>
                  <a:outerShdw blurRad="38100" dist="38100" dir="2700000" algn="tl">
                    <a:srgbClr val="000000">
                      <a:alpha val="43137"/>
                    </a:srgbClr>
                  </a:outerShdw>
                </a:effectLst>
                <a:ea typeface="Times New Roman" pitchFamily="18" charset="0"/>
                <a:cs typeface="Times New Roman" pitchFamily="18" charset="0"/>
              </a:rPr>
              <a:t>la vita di Dio.</a:t>
            </a:r>
            <a:endParaRPr lang="it-IT" sz="4800" b="1" dirty="0">
              <a:effectLst>
                <a:outerShdw blurRad="38100" dist="38100" dir="2700000" algn="tl">
                  <a:srgbClr val="000000">
                    <a:alpha val="43137"/>
                  </a:srgbClr>
                </a:outerShdw>
              </a:effectLst>
            </a:endParaRPr>
          </a:p>
          <a:p>
            <a:pPr algn="ctr" eaLnBrk="0" hangingPunct="0">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effectLst>
                  <a:outerShdw blurRad="38100" dist="38100" dir="2700000" algn="tl">
                    <a:srgbClr val="000000">
                      <a:alpha val="43137"/>
                    </a:srgbClr>
                  </a:outerShdw>
                </a:effectLst>
                <a:ea typeface="Times New Roman" pitchFamily="18" charset="0"/>
                <a:cs typeface="Times New Roman" pitchFamily="18" charset="0"/>
              </a:rPr>
              <a:t>	A te la lode, a te la gloria, nostro Salvatore!</a:t>
            </a:r>
            <a:endParaRPr lang="it-IT" sz="4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luce"/>
          <p:cNvPicPr>
            <a:picLocks noChangeAspect="1" noChangeArrowheads="1"/>
          </p:cNvPicPr>
          <p:nvPr/>
        </p:nvPicPr>
        <p:blipFill>
          <a:blip r:embed="rId2"/>
          <a:srcRect/>
          <a:stretch>
            <a:fillRect/>
          </a:stretch>
        </p:blipFill>
        <p:spPr bwMode="auto">
          <a:xfrm>
            <a:off x="0" y="0"/>
            <a:ext cx="9144000" cy="6884988"/>
          </a:xfrm>
          <a:prstGeom prst="rect">
            <a:avLst/>
          </a:prstGeom>
          <a:noFill/>
          <a:ln w="9525">
            <a:noFill/>
            <a:miter lim="800000"/>
            <a:headEnd/>
            <a:tailEnd/>
          </a:ln>
        </p:spPr>
      </p:pic>
      <p:sp>
        <p:nvSpPr>
          <p:cNvPr id="26627" name="Text Box 3"/>
          <p:cNvSpPr txBox="1">
            <a:spLocks noChangeArrowheads="1"/>
          </p:cNvSpPr>
          <p:nvPr/>
        </p:nvSpPr>
        <p:spPr bwMode="auto">
          <a:xfrm>
            <a:off x="1331913" y="620713"/>
            <a:ext cx="5834062" cy="701675"/>
          </a:xfrm>
          <a:prstGeom prst="rect">
            <a:avLst/>
          </a:prstGeom>
          <a:solidFill>
            <a:srgbClr val="FFFFFF">
              <a:alpha val="89804"/>
            </a:srgbClr>
          </a:solidFill>
          <a:ln w="9525">
            <a:noFill/>
            <a:miter lim="800000"/>
            <a:headEnd/>
            <a:tailEnd/>
          </a:ln>
          <a:effectLst>
            <a:softEdge rad="31750"/>
          </a:effectLst>
        </p:spPr>
        <p:txBody>
          <a:bodyPr>
            <a:spAutoFit/>
          </a:bodyPr>
          <a:lstStyle/>
          <a:p>
            <a:pPr>
              <a:spcBef>
                <a:spcPct val="50000"/>
              </a:spcBef>
            </a:pPr>
            <a:r>
              <a:rPr lang="it-IT" sz="4000" dirty="0">
                <a:solidFill>
                  <a:schemeClr val="accent2">
                    <a:lumMod val="75000"/>
                  </a:schemeClr>
                </a:solidFill>
                <a:latin typeface="Arial" charset="0"/>
              </a:rPr>
              <a:t>il sole si accende io vivo,</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1000100" y="214290"/>
            <a:ext cx="7000924" cy="1569660"/>
          </a:xfrm>
          <a:prstGeom prst="rect">
            <a:avLst/>
          </a:prstGeom>
          <a:solidFill>
            <a:schemeClr val="accent6">
              <a:lumMod val="40000"/>
              <a:lumOff val="60000"/>
            </a:schemeClr>
          </a:solidFill>
          <a:effectLst>
            <a:softEdge rad="127000"/>
          </a:effectLst>
        </p:spPr>
        <p:txBody>
          <a:bodyPr>
            <a:spAutoFit/>
          </a:bodyPr>
          <a:lstStyle/>
          <a:p>
            <a:pPr eaLnBrk="0" hangingPunct="0">
              <a:defRPr/>
            </a:pPr>
            <a:r>
              <a:rPr lang="it-IT" sz="4800" b="1" dirty="0">
                <a:effectLst>
                  <a:outerShdw blurRad="38100" dist="38100" dir="2700000" algn="tl">
                    <a:srgbClr val="000000">
                      <a:alpha val="43137"/>
                    </a:srgbClr>
                  </a:outerShdw>
                </a:effectLst>
                <a:cs typeface="+mn-cs"/>
              </a:rPr>
              <a:t>Luce che sorgi nella notte, cantiamo a te, o Signore!</a:t>
            </a:r>
            <a:endParaRPr lang="it-IT" sz="4800" dirty="0">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49000" b="-49000"/>
          </a:stretch>
        </a:blipFill>
        <a:effectLst/>
      </p:bgPr>
    </p:bg>
    <p:spTree>
      <p:nvGrpSpPr>
        <p:cNvPr id="1" name=""/>
        <p:cNvGrpSpPr/>
        <p:nvPr/>
      </p:nvGrpSpPr>
      <p:grpSpPr>
        <a:xfrm>
          <a:off x="0" y="0"/>
          <a:ext cx="0" cy="0"/>
          <a:chOff x="0" y="0"/>
          <a:chExt cx="0" cy="0"/>
        </a:xfrm>
      </p:grpSpPr>
      <p:sp>
        <p:nvSpPr>
          <p:cNvPr id="2" name="Rettangolo 1"/>
          <p:cNvSpPr/>
          <p:nvPr/>
        </p:nvSpPr>
        <p:spPr>
          <a:xfrm>
            <a:off x="642910" y="4286256"/>
            <a:ext cx="8001024" cy="1569660"/>
          </a:xfrm>
          <a:prstGeom prst="rect">
            <a:avLst/>
          </a:prstGeom>
          <a:solidFill>
            <a:schemeClr val="tx2">
              <a:lumMod val="20000"/>
              <a:lumOff val="80000"/>
            </a:schemeClr>
          </a:solidFill>
          <a:effectLst>
            <a:softEdge rad="127000"/>
          </a:effectLst>
        </p:spPr>
        <p:txBody>
          <a:bodyPr>
            <a:spAutoFit/>
          </a:bodyPr>
          <a:lstStyle/>
          <a:p>
            <a:pPr algn="ctr" eaLnBrk="0" hangingPunct="0">
              <a:defRPr/>
            </a:pPr>
            <a:r>
              <a:rPr lang="it-IT" sz="4800" b="1" dirty="0">
                <a:solidFill>
                  <a:srgbClr val="FF0000"/>
                </a:solidFill>
                <a:effectLst>
                  <a:outerShdw blurRad="38100" dist="38100" dir="2700000" algn="tl">
                    <a:srgbClr val="000000">
                      <a:alpha val="43137"/>
                    </a:srgbClr>
                  </a:outerShdw>
                </a:effectLst>
                <a:cs typeface="+mn-cs"/>
              </a:rPr>
              <a:t>Stella che splendi nel mattino di un nuovo giorno</a:t>
            </a:r>
            <a:endParaRPr lang="it-IT" sz="4800" dirty="0">
              <a:solidFill>
                <a:srgbClr val="FF0000"/>
              </a:solidFill>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blip>
          <a:srcRect/>
          <a:stretch>
            <a:fillRect t="-43000" b="-43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728" y="3745388"/>
            <a:ext cx="5929354" cy="3046988"/>
          </a:xfrm>
          <a:prstGeom prst="rect">
            <a:avLst/>
          </a:prstGeom>
          <a:solidFill>
            <a:schemeClr val="accent2">
              <a:lumMod val="20000"/>
              <a:lumOff val="80000"/>
            </a:schemeClr>
          </a:solidFill>
          <a:ln w="9525">
            <a:noFill/>
            <a:miter lim="800000"/>
            <a:headEnd/>
            <a:tailEnd/>
          </a:ln>
          <a:effectLst>
            <a:softEdge rad="317500"/>
          </a:effectLst>
        </p:spPr>
        <p:txBody>
          <a:bodyPr anchor="ctr">
            <a:spAutoFit/>
          </a:bodyPr>
          <a:lstStyle/>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cantiamo a te, </a:t>
            </a:r>
          </a:p>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Cristo Ges</a:t>
            </a:r>
            <a:r>
              <a:rPr lang="it-IT" sz="4800" b="1" dirty="0">
                <a:effectLst>
                  <a:outerShdw blurRad="38100" dist="38100" dir="2700000" algn="tl">
                    <a:srgbClr val="000000">
                      <a:alpha val="43137"/>
                    </a:srgbClr>
                  </a:outerShdw>
                </a:effectLst>
                <a:latin typeface="Calibri"/>
                <a:ea typeface="Times New Roman" pitchFamily="18" charset="0"/>
                <a:cs typeface="Times New Roman" pitchFamily="18" charset="0"/>
              </a:rPr>
              <a:t>ù</a:t>
            </a:r>
            <a:r>
              <a:rPr lang="it-IT" sz="4800" b="1"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cantiamo a te, </a:t>
            </a:r>
          </a:p>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 Signore!</a:t>
            </a:r>
            <a:endParaRPr lang="it-IT" sz="4800" dirty="0">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1000100" y="214290"/>
            <a:ext cx="7000924" cy="1569660"/>
          </a:xfrm>
          <a:prstGeom prst="rect">
            <a:avLst/>
          </a:prstGeom>
          <a:solidFill>
            <a:schemeClr val="accent6">
              <a:lumMod val="40000"/>
              <a:lumOff val="60000"/>
            </a:schemeClr>
          </a:solidFill>
          <a:effectLst>
            <a:softEdge rad="127000"/>
          </a:effectLst>
        </p:spPr>
        <p:txBody>
          <a:bodyPr>
            <a:spAutoFit/>
          </a:bodyPr>
          <a:lstStyle/>
          <a:p>
            <a:pPr eaLnBrk="0" hangingPunct="0">
              <a:defRPr/>
            </a:pPr>
            <a:r>
              <a:rPr lang="it-IT" sz="4800" b="1" dirty="0">
                <a:solidFill>
                  <a:prstClr val="black"/>
                </a:solidFill>
                <a:effectLst>
                  <a:outerShdw blurRad="38100" dist="38100" dir="2700000" algn="tl">
                    <a:srgbClr val="000000">
                      <a:alpha val="43137"/>
                    </a:srgbClr>
                  </a:outerShdw>
                </a:effectLst>
                <a:cs typeface="Arial" charset="0"/>
              </a:rPr>
              <a:t>Luce che sorgi nella notte, cantiamo a te, o Signore!</a:t>
            </a:r>
            <a:endParaRPr lang="it-IT" sz="4800" dirty="0">
              <a:solidFill>
                <a:prstClr val="black"/>
              </a:solidFill>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49000" b="-49000"/>
          </a:stretch>
        </a:blipFill>
        <a:effectLst/>
      </p:bgPr>
    </p:bg>
    <p:spTree>
      <p:nvGrpSpPr>
        <p:cNvPr id="1" name=""/>
        <p:cNvGrpSpPr/>
        <p:nvPr/>
      </p:nvGrpSpPr>
      <p:grpSpPr>
        <a:xfrm>
          <a:off x="0" y="0"/>
          <a:ext cx="0" cy="0"/>
          <a:chOff x="0" y="0"/>
          <a:chExt cx="0" cy="0"/>
        </a:xfrm>
      </p:grpSpPr>
      <p:sp>
        <p:nvSpPr>
          <p:cNvPr id="2" name="Rettangolo 1"/>
          <p:cNvSpPr/>
          <p:nvPr/>
        </p:nvSpPr>
        <p:spPr>
          <a:xfrm>
            <a:off x="428596" y="4143380"/>
            <a:ext cx="8001056" cy="1569660"/>
          </a:xfrm>
          <a:prstGeom prst="rect">
            <a:avLst/>
          </a:prstGeom>
          <a:solidFill>
            <a:schemeClr val="tx2">
              <a:lumMod val="20000"/>
              <a:lumOff val="80000"/>
            </a:schemeClr>
          </a:solidFill>
          <a:effectLst>
            <a:softEdge rad="127000"/>
          </a:effectLst>
        </p:spPr>
        <p:txBody>
          <a:bodyPr>
            <a:spAutoFit/>
          </a:bodyPr>
          <a:lstStyle/>
          <a:p>
            <a:pPr algn="ctr" eaLnBrk="0" hangingPunct="0">
              <a:defRPr/>
            </a:pPr>
            <a:r>
              <a:rPr lang="it-IT" sz="4800" b="1" dirty="0">
                <a:solidFill>
                  <a:srgbClr val="FF0000"/>
                </a:solidFill>
                <a:effectLst>
                  <a:outerShdw blurRad="38100" dist="38100" dir="2700000" algn="tl">
                    <a:srgbClr val="000000">
                      <a:alpha val="43137"/>
                    </a:srgbClr>
                  </a:outerShdw>
                </a:effectLst>
                <a:cs typeface="Arial" charset="0"/>
              </a:rPr>
              <a:t>Stella che splendi nel mattino di un nuovo giorno</a:t>
            </a:r>
            <a:endParaRPr lang="it-IT" sz="4800" dirty="0">
              <a:solidFill>
                <a:srgbClr val="FF0000"/>
              </a:solidFill>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blip>
          <a:srcRect/>
          <a:stretch>
            <a:fillRect t="-43000" b="-43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728" y="3745388"/>
            <a:ext cx="5929354" cy="3046988"/>
          </a:xfrm>
          <a:prstGeom prst="rect">
            <a:avLst/>
          </a:prstGeom>
          <a:solidFill>
            <a:schemeClr val="accent2">
              <a:lumMod val="20000"/>
              <a:lumOff val="80000"/>
            </a:schemeClr>
          </a:solidFill>
          <a:ln w="9525">
            <a:noFill/>
            <a:miter lim="800000"/>
            <a:headEnd/>
            <a:tailEnd/>
          </a:ln>
          <a:effectLst>
            <a:softEdge rad="317500"/>
          </a:effectLst>
        </p:spPr>
        <p:txBody>
          <a:bodyPr anchor="ctr">
            <a:spAutoFit/>
          </a:bodyPr>
          <a:lstStyle/>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solidFill>
                  <a:prstClr val="black"/>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cantiamo a te, </a:t>
            </a:r>
          </a:p>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solidFill>
                  <a:prstClr val="black"/>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Cristo Ges</a:t>
            </a:r>
            <a:r>
              <a:rPr lang="it-IT" sz="4800" b="1" dirty="0">
                <a:solidFill>
                  <a:prstClr val="black"/>
                </a:solidFill>
                <a:effectLst>
                  <a:outerShdw blurRad="38100" dist="38100" dir="2700000" algn="tl">
                    <a:srgbClr val="000000">
                      <a:alpha val="43137"/>
                    </a:srgbClr>
                  </a:outerShdw>
                </a:effectLst>
                <a:latin typeface="Calibri"/>
                <a:ea typeface="Times New Roman" pitchFamily="18" charset="0"/>
                <a:cs typeface="Times New Roman" pitchFamily="18" charset="0"/>
              </a:rPr>
              <a:t>ù</a:t>
            </a:r>
            <a:r>
              <a:rPr lang="it-IT" sz="4800" b="1" dirty="0">
                <a:solidFill>
                  <a:prstClr val="black"/>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cantiamo a te, </a:t>
            </a:r>
          </a:p>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solidFill>
                  <a:prstClr val="black"/>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 Signore!</a:t>
            </a:r>
            <a:endParaRPr lang="it-IT" sz="4800" dirty="0">
              <a:solidFill>
                <a:prstClr val="black"/>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285720" y="285728"/>
            <a:ext cx="8657626" cy="2308324"/>
          </a:xfrm>
          <a:prstGeom prst="rect">
            <a:avLst/>
          </a:prstGeom>
          <a:solidFill>
            <a:schemeClr val="accent3">
              <a:lumMod val="20000"/>
              <a:lumOff val="80000"/>
            </a:schemeClr>
          </a:solidFill>
          <a:ln w="9525">
            <a:noFill/>
            <a:miter lim="800000"/>
            <a:headEnd/>
            <a:tailEnd/>
          </a:ln>
          <a:effectLst>
            <a:softEdge rad="317500"/>
          </a:effectLst>
        </p:spPr>
        <p:txBody>
          <a:bodyPr wrap="none" anchor="ctr">
            <a:spAutoFit/>
          </a:bodyPr>
          <a:lstStyle/>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pPr>
            <a:r>
              <a:rPr lang="it-IT" sz="4800" b="1">
                <a:solidFill>
                  <a:srgbClr val="000000"/>
                </a:solidFill>
                <a:effectLst>
                  <a:outerShdw blurRad="38100" dist="38100" dir="2700000" algn="tl">
                    <a:srgbClr val="C0C0C0"/>
                  </a:outerShdw>
                </a:effectLst>
                <a:cs typeface="Times New Roman" pitchFamily="18" charset="0"/>
              </a:rPr>
              <a:t>Mentre il silenzio avvolge la terra</a:t>
            </a:r>
          </a:p>
          <a:p>
            <a:pPr algn="ctr" eaLnBrk="0" hangingPunct="0">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pPr>
            <a:r>
              <a:rPr lang="it-IT" sz="4800" b="1">
                <a:solidFill>
                  <a:srgbClr val="000000"/>
                </a:solidFill>
                <a:effectLst>
                  <a:outerShdw blurRad="38100" dist="38100" dir="2700000" algn="tl">
                    <a:srgbClr val="C0C0C0"/>
                  </a:outerShdw>
                </a:effectLst>
                <a:cs typeface="Times New Roman" pitchFamily="18" charset="0"/>
              </a:rPr>
              <a:t>	tu vieni in mezzo a noi, </a:t>
            </a:r>
          </a:p>
          <a:p>
            <a:pPr algn="ctr" eaLnBrk="0" hangingPunct="0">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pPr>
            <a:r>
              <a:rPr lang="it-IT" sz="4800" b="1">
                <a:solidFill>
                  <a:srgbClr val="000000"/>
                </a:solidFill>
                <a:effectLst>
                  <a:outerShdw blurRad="38100" dist="38100" dir="2700000" algn="tl">
                    <a:srgbClr val="C0C0C0"/>
                  </a:outerShdw>
                </a:effectLst>
                <a:cs typeface="Times New Roman" pitchFamily="18" charset="0"/>
              </a:rPr>
              <a:t>Parola del Padre</a:t>
            </a:r>
            <a:r>
              <a:rPr lang="it-IT" sz="4800" b="1">
                <a:solidFill>
                  <a:srgbClr val="000000"/>
                </a:solidFill>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44000" b="-44000"/>
          </a:stretch>
        </a:blipFill>
        <a:effectLst/>
      </p:bgPr>
    </p:bg>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1714480" y="3500438"/>
            <a:ext cx="7267146" cy="3046988"/>
          </a:xfrm>
          <a:prstGeom prst="rect">
            <a:avLst/>
          </a:prstGeom>
          <a:solidFill>
            <a:schemeClr val="tx2">
              <a:lumMod val="20000"/>
              <a:lumOff val="80000"/>
            </a:schemeClr>
          </a:solidFill>
          <a:ln w="9525">
            <a:noFill/>
            <a:miter lim="800000"/>
            <a:headEnd/>
            <a:tailEnd/>
          </a:ln>
          <a:effectLst>
            <a:softEdge rad="127000"/>
          </a:effectLst>
        </p:spPr>
        <p:txBody>
          <a:bodyPr anchor="ctr">
            <a:spAutoFit/>
          </a:bodyPr>
          <a:lstStyle/>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pPr>
            <a:r>
              <a:rPr lang="it-IT" sz="4800" b="1">
                <a:solidFill>
                  <a:srgbClr val="000000"/>
                </a:solidFill>
                <a:effectLst>
                  <a:outerShdw blurRad="38100" dist="38100" dir="2700000" algn="tl">
                    <a:srgbClr val="C0C0C0"/>
                  </a:outerShdw>
                </a:effectLst>
                <a:cs typeface="Times New Roman" pitchFamily="18" charset="0"/>
              </a:rPr>
              <a:t>riveli ai nostri cuori </a:t>
            </a:r>
          </a:p>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pPr>
            <a:r>
              <a:rPr lang="it-IT" sz="4800" b="1">
                <a:solidFill>
                  <a:srgbClr val="000000"/>
                </a:solidFill>
                <a:effectLst>
                  <a:outerShdw blurRad="38100" dist="38100" dir="2700000" algn="tl">
                    <a:srgbClr val="C0C0C0"/>
                  </a:outerShdw>
                </a:effectLst>
                <a:cs typeface="Times New Roman" pitchFamily="18" charset="0"/>
              </a:rPr>
              <a:t>l'amore di Dio.</a:t>
            </a:r>
          </a:p>
          <a:p>
            <a:pPr algn="ctr" eaLnBrk="0" hangingPunct="0">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pPr>
            <a:r>
              <a:rPr lang="it-IT" sz="4800" b="1">
                <a:solidFill>
                  <a:srgbClr val="000000"/>
                </a:solidFill>
                <a:effectLst>
                  <a:outerShdw blurRad="38100" dist="38100" dir="2700000" algn="tl">
                    <a:srgbClr val="C0C0C0"/>
                  </a:outerShdw>
                </a:effectLst>
                <a:cs typeface="Times New Roman" pitchFamily="18" charset="0"/>
              </a:rPr>
              <a:t>	A te la lode, a te la gloria, </a:t>
            </a:r>
          </a:p>
          <a:p>
            <a:pPr algn="ctr" eaLnBrk="0" hangingPunct="0">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pPr>
            <a:r>
              <a:rPr lang="it-IT" sz="4800" b="1">
                <a:solidFill>
                  <a:srgbClr val="000000"/>
                </a:solidFill>
                <a:effectLst>
                  <a:outerShdw blurRad="38100" dist="38100" dir="2700000" algn="tl">
                    <a:srgbClr val="C0C0C0"/>
                  </a:outerShdw>
                </a:effectLst>
                <a:cs typeface="Times New Roman" pitchFamily="18" charset="0"/>
              </a:rPr>
              <a:t>nostro Salvatore!</a:t>
            </a:r>
            <a:r>
              <a:rPr lang="it-IT" sz="4800" b="1">
                <a:solidFill>
                  <a:srgbClr val="000000"/>
                </a:solidFill>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1000100" y="214290"/>
            <a:ext cx="7000924" cy="1569660"/>
          </a:xfrm>
          <a:prstGeom prst="rect">
            <a:avLst/>
          </a:prstGeom>
          <a:solidFill>
            <a:schemeClr val="accent6">
              <a:lumMod val="40000"/>
              <a:lumOff val="60000"/>
            </a:schemeClr>
          </a:solidFill>
          <a:effectLst>
            <a:softEdge rad="127000"/>
          </a:effectLst>
        </p:spPr>
        <p:txBody>
          <a:bodyPr>
            <a:spAutoFit/>
          </a:bodyPr>
          <a:lstStyle/>
          <a:p>
            <a:pPr eaLnBrk="0" hangingPunct="0">
              <a:defRPr/>
            </a:pPr>
            <a:r>
              <a:rPr lang="it-IT" sz="4800" b="1" dirty="0">
                <a:solidFill>
                  <a:prstClr val="black"/>
                </a:solidFill>
                <a:effectLst>
                  <a:outerShdw blurRad="38100" dist="38100" dir="2700000" algn="tl">
                    <a:srgbClr val="000000">
                      <a:alpha val="43137"/>
                    </a:srgbClr>
                  </a:outerShdw>
                </a:effectLst>
                <a:cs typeface="Arial" charset="0"/>
              </a:rPr>
              <a:t>Luce che sorgi nella notte, cantiamo a te, o Signore!</a:t>
            </a:r>
            <a:endParaRPr lang="it-IT" sz="4800" dirty="0">
              <a:solidFill>
                <a:prstClr val="black"/>
              </a:solidFill>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49000" b="-49000"/>
          </a:stretch>
        </a:blipFill>
        <a:effectLst/>
      </p:bgPr>
    </p:bg>
    <p:spTree>
      <p:nvGrpSpPr>
        <p:cNvPr id="1" name=""/>
        <p:cNvGrpSpPr/>
        <p:nvPr/>
      </p:nvGrpSpPr>
      <p:grpSpPr>
        <a:xfrm>
          <a:off x="0" y="0"/>
          <a:ext cx="0" cy="0"/>
          <a:chOff x="0" y="0"/>
          <a:chExt cx="0" cy="0"/>
        </a:xfrm>
      </p:grpSpPr>
      <p:sp>
        <p:nvSpPr>
          <p:cNvPr id="2" name="Rettangolo 1"/>
          <p:cNvSpPr/>
          <p:nvPr/>
        </p:nvSpPr>
        <p:spPr>
          <a:xfrm>
            <a:off x="428596" y="4143380"/>
            <a:ext cx="8215370" cy="1569660"/>
          </a:xfrm>
          <a:prstGeom prst="rect">
            <a:avLst/>
          </a:prstGeom>
          <a:solidFill>
            <a:schemeClr val="tx2">
              <a:lumMod val="20000"/>
              <a:lumOff val="80000"/>
            </a:schemeClr>
          </a:solidFill>
          <a:effectLst>
            <a:softEdge rad="63500"/>
          </a:effectLst>
        </p:spPr>
        <p:txBody>
          <a:bodyPr>
            <a:spAutoFit/>
          </a:bodyPr>
          <a:lstStyle/>
          <a:p>
            <a:pPr algn="ctr" eaLnBrk="0" hangingPunct="0">
              <a:defRPr/>
            </a:pPr>
            <a:r>
              <a:rPr lang="it-IT" sz="4800" b="1" dirty="0">
                <a:solidFill>
                  <a:srgbClr val="FF0000"/>
                </a:solidFill>
                <a:effectLst>
                  <a:outerShdw blurRad="38100" dist="38100" dir="2700000" algn="tl">
                    <a:srgbClr val="000000">
                      <a:alpha val="43137"/>
                    </a:srgbClr>
                  </a:outerShdw>
                </a:effectLst>
                <a:cs typeface="Arial" charset="0"/>
              </a:rPr>
              <a:t>Stella che splendi nel mattino di un nuovo giorno</a:t>
            </a:r>
            <a:endParaRPr lang="it-IT" sz="4800" dirty="0">
              <a:solidFill>
                <a:srgbClr val="FF0000"/>
              </a:solidFill>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7650" name="Picture 2" descr="foto_natura_033"/>
          <p:cNvPicPr>
            <a:picLocks noChangeAspect="1" noChangeArrowheads="1"/>
          </p:cNvPicPr>
          <p:nvPr/>
        </p:nvPicPr>
        <p:blipFill>
          <a:blip r:embed="rId2"/>
          <a:srcRect/>
          <a:stretch>
            <a:fillRect/>
          </a:stretch>
        </p:blipFill>
        <p:spPr bwMode="auto">
          <a:xfrm>
            <a:off x="-609600" y="0"/>
            <a:ext cx="9753600" cy="7315200"/>
          </a:xfrm>
          <a:prstGeom prst="rect">
            <a:avLst/>
          </a:prstGeom>
          <a:noFill/>
          <a:ln w="9525">
            <a:noFill/>
            <a:miter lim="800000"/>
            <a:headEnd/>
            <a:tailEnd/>
          </a:ln>
        </p:spPr>
      </p:pic>
      <p:sp>
        <p:nvSpPr>
          <p:cNvPr id="31747" name="Text Box 3"/>
          <p:cNvSpPr txBox="1">
            <a:spLocks noChangeArrowheads="1"/>
          </p:cNvSpPr>
          <p:nvPr/>
        </p:nvSpPr>
        <p:spPr bwMode="auto">
          <a:xfrm>
            <a:off x="4643438" y="214313"/>
            <a:ext cx="4500562" cy="1311275"/>
          </a:xfrm>
          <a:prstGeom prst="rect">
            <a:avLst/>
          </a:prstGeom>
          <a:solidFill>
            <a:srgbClr val="FFFFFF">
              <a:alpha val="89804"/>
            </a:srgbClr>
          </a:solidFill>
          <a:ln w="9525">
            <a:noFill/>
            <a:miter lim="800000"/>
            <a:headEnd/>
            <a:tailEnd/>
          </a:ln>
          <a:effectLst>
            <a:softEdge rad="31750"/>
          </a:effectLst>
        </p:spPr>
        <p:txBody>
          <a:bodyPr>
            <a:spAutoFit/>
          </a:bodyPr>
          <a:lstStyle/>
          <a:p>
            <a:pPr>
              <a:spcBef>
                <a:spcPct val="50000"/>
              </a:spcBef>
              <a:defRPr/>
            </a:pPr>
            <a:r>
              <a:rPr lang="it-IT" sz="4000" dirty="0">
                <a:solidFill>
                  <a:schemeClr val="accent2">
                    <a:lumMod val="75000"/>
                  </a:schemeClr>
                </a:solidFill>
                <a:latin typeface="Arial" charset="0"/>
              </a:rPr>
              <a:t>con tutta la terra un cantico nuovo</a:t>
            </a: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blip>
          <a:srcRect/>
          <a:stretch>
            <a:fillRect t="-43000" b="-43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728" y="3745388"/>
            <a:ext cx="5929354" cy="3046988"/>
          </a:xfrm>
          <a:prstGeom prst="rect">
            <a:avLst/>
          </a:prstGeom>
          <a:solidFill>
            <a:schemeClr val="accent2">
              <a:lumMod val="20000"/>
              <a:lumOff val="80000"/>
            </a:schemeClr>
          </a:solidFill>
          <a:ln w="9525">
            <a:noFill/>
            <a:miter lim="800000"/>
            <a:headEnd/>
            <a:tailEnd/>
          </a:ln>
          <a:effectLst>
            <a:softEdge rad="317500"/>
          </a:effectLst>
        </p:spPr>
        <p:txBody>
          <a:bodyPr anchor="ctr">
            <a:spAutoFit/>
          </a:bodyPr>
          <a:lstStyle/>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solidFill>
                  <a:prstClr val="black"/>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cantiamo a te, </a:t>
            </a:r>
          </a:p>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solidFill>
                  <a:prstClr val="black"/>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Cristo Ges</a:t>
            </a:r>
            <a:r>
              <a:rPr lang="it-IT" sz="4800" b="1" dirty="0">
                <a:solidFill>
                  <a:prstClr val="black"/>
                </a:solidFill>
                <a:effectLst>
                  <a:outerShdw blurRad="38100" dist="38100" dir="2700000" algn="tl">
                    <a:srgbClr val="000000">
                      <a:alpha val="43137"/>
                    </a:srgbClr>
                  </a:outerShdw>
                </a:effectLst>
                <a:latin typeface="Calibri"/>
                <a:ea typeface="Times New Roman" pitchFamily="18" charset="0"/>
                <a:cs typeface="Times New Roman" pitchFamily="18" charset="0"/>
              </a:rPr>
              <a:t>ù</a:t>
            </a:r>
            <a:r>
              <a:rPr lang="it-IT" sz="4800" b="1" dirty="0">
                <a:solidFill>
                  <a:prstClr val="black"/>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cantiamo a te, </a:t>
            </a:r>
          </a:p>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solidFill>
                  <a:prstClr val="black"/>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 Signore!</a:t>
            </a:r>
            <a:endParaRPr lang="it-IT" sz="4800" dirty="0">
              <a:solidFill>
                <a:prstClr val="black"/>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000100" y="3643314"/>
            <a:ext cx="7000924" cy="3046988"/>
          </a:xfrm>
          <a:prstGeom prst="rect">
            <a:avLst/>
          </a:prstGeom>
          <a:solidFill>
            <a:schemeClr val="tx2">
              <a:lumMod val="20000"/>
              <a:lumOff val="80000"/>
            </a:schemeClr>
          </a:solidFill>
          <a:ln w="9525">
            <a:noFill/>
            <a:miter lim="800000"/>
            <a:headEnd/>
            <a:tailEnd/>
          </a:ln>
          <a:effectLst>
            <a:softEdge rad="127000"/>
          </a:effectLst>
        </p:spPr>
        <p:txBody>
          <a:bodyPr anchor="ctr">
            <a:spAutoFit/>
          </a:bodyPr>
          <a:lstStyle/>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pPr>
            <a:r>
              <a:rPr lang="it-IT" sz="4800" b="1">
                <a:solidFill>
                  <a:srgbClr val="000000"/>
                </a:solidFill>
                <a:effectLst>
                  <a:outerShdw blurRad="38100" dist="38100" dir="2700000" algn="tl">
                    <a:srgbClr val="C0C0C0"/>
                  </a:outerShdw>
                </a:effectLst>
                <a:cs typeface="Times New Roman" pitchFamily="18" charset="0"/>
              </a:rPr>
              <a:t>Mentre la notte si fa più </a:t>
            </a:r>
          </a:p>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pPr>
            <a:r>
              <a:rPr lang="it-IT" sz="4800" b="1">
                <a:solidFill>
                  <a:srgbClr val="000000"/>
                </a:solidFill>
                <a:effectLst>
                  <a:outerShdw blurRad="38100" dist="38100" dir="2700000" algn="tl">
                    <a:srgbClr val="C0C0C0"/>
                  </a:outerShdw>
                </a:effectLst>
                <a:cs typeface="Times New Roman" pitchFamily="18" charset="0"/>
              </a:rPr>
              <a:t>Profonda</a:t>
            </a:r>
          </a:p>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pPr>
            <a:r>
              <a:rPr lang="it-IT" sz="4800" b="1">
                <a:solidFill>
                  <a:srgbClr val="000000"/>
                </a:solidFill>
                <a:effectLst>
                  <a:outerShdw blurRad="38100" dist="38100" dir="2700000" algn="tl">
                    <a:srgbClr val="C0C0C0"/>
                  </a:outerShdw>
                </a:effectLst>
                <a:cs typeface="Times New Roman" pitchFamily="18" charset="0"/>
              </a:rPr>
              <a:t>tu vieni in mezzo a noi, </a:t>
            </a:r>
          </a:p>
          <a:p>
            <a:pPr algn="ctr" eaLnBrk="0" hangingPunct="0">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pPr>
            <a:r>
              <a:rPr lang="it-IT" sz="4800" b="1">
                <a:solidFill>
                  <a:srgbClr val="000000"/>
                </a:solidFill>
                <a:effectLst>
                  <a:outerShdw blurRad="38100" dist="38100" dir="2700000" algn="tl">
                    <a:srgbClr val="C0C0C0"/>
                  </a:outerShdw>
                </a:effectLst>
                <a:cs typeface="Times New Roman" pitchFamily="18" charset="0"/>
              </a:rPr>
              <a:t>Splendore del Padre</a:t>
            </a:r>
            <a:r>
              <a:rPr lang="it-IT" sz="4800" b="1">
                <a:solidFill>
                  <a:srgbClr val="000000"/>
                </a:solidFill>
                <a:effectLst>
                  <a:outerShdw blurRad="38100" dist="38100" dir="2700000" algn="tl">
                    <a:srgbClr val="C0C0C0"/>
                  </a:outerShdw>
                </a:effectLst>
              </a:rPr>
              <a:t> </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571604" y="3643314"/>
            <a:ext cx="6786610" cy="3046988"/>
          </a:xfrm>
          <a:prstGeom prst="rect">
            <a:avLst/>
          </a:prstGeom>
          <a:solidFill>
            <a:schemeClr val="accent1">
              <a:lumMod val="20000"/>
              <a:lumOff val="80000"/>
            </a:schemeClr>
          </a:solidFill>
          <a:ln w="9525">
            <a:noFill/>
            <a:miter lim="800000"/>
            <a:headEnd/>
            <a:tailEnd/>
          </a:ln>
          <a:effectLst>
            <a:softEdge rad="127000"/>
          </a:effectLst>
        </p:spPr>
        <p:txBody>
          <a:bodyPr anchor="ctr">
            <a:spAutoFit/>
          </a:bodyPr>
          <a:lstStyle/>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solidFill>
                  <a:prstClr val="black"/>
                </a:solidFill>
                <a:effectLst>
                  <a:outerShdw blurRad="38100" dist="38100" dir="2700000" algn="tl">
                    <a:srgbClr val="000000">
                      <a:alpha val="43137"/>
                    </a:srgbClr>
                  </a:outerShdw>
                </a:effectLst>
                <a:ea typeface="Times New Roman" pitchFamily="18" charset="0"/>
                <a:cs typeface="Times New Roman" pitchFamily="18" charset="0"/>
              </a:rPr>
              <a:t>e doni ai nostri cuori la luce di Dio. </a:t>
            </a:r>
            <a:endParaRPr lang="it-IT" sz="4800" b="1" dirty="0">
              <a:solidFill>
                <a:prstClr val="black"/>
              </a:solidFill>
              <a:effectLst>
                <a:outerShdw blurRad="38100" dist="38100" dir="2700000" algn="tl">
                  <a:srgbClr val="000000">
                    <a:alpha val="43137"/>
                  </a:srgbClr>
                </a:outerShdw>
              </a:effectLst>
            </a:endParaRPr>
          </a:p>
          <a:p>
            <a:pPr algn="ctr" eaLnBrk="0" hangingPunct="0">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solidFill>
                  <a:prstClr val="black"/>
                </a:solidFill>
                <a:effectLst>
                  <a:outerShdw blurRad="38100" dist="38100" dir="2700000" algn="tl">
                    <a:srgbClr val="000000">
                      <a:alpha val="43137"/>
                    </a:srgbClr>
                  </a:outerShdw>
                </a:effectLst>
                <a:ea typeface="Times New Roman" pitchFamily="18" charset="0"/>
                <a:cs typeface="Times New Roman" pitchFamily="18" charset="0"/>
              </a:rPr>
              <a:t>	A te la lode, a te la gloria, nostro Salvatore!</a:t>
            </a:r>
            <a:endParaRPr lang="it-IT" sz="4800" b="1" dirty="0">
              <a:solidFill>
                <a:prstClr val="black"/>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1000100" y="214290"/>
            <a:ext cx="7000924" cy="1569660"/>
          </a:xfrm>
          <a:prstGeom prst="rect">
            <a:avLst/>
          </a:prstGeom>
          <a:solidFill>
            <a:schemeClr val="accent6">
              <a:lumMod val="40000"/>
              <a:lumOff val="60000"/>
            </a:schemeClr>
          </a:solidFill>
          <a:effectLst>
            <a:softEdge rad="127000"/>
          </a:effectLst>
        </p:spPr>
        <p:txBody>
          <a:bodyPr>
            <a:spAutoFit/>
          </a:bodyPr>
          <a:lstStyle/>
          <a:p>
            <a:pPr eaLnBrk="0" hangingPunct="0">
              <a:defRPr/>
            </a:pPr>
            <a:r>
              <a:rPr lang="it-IT" sz="4800" b="1" dirty="0">
                <a:solidFill>
                  <a:prstClr val="black"/>
                </a:solidFill>
                <a:effectLst>
                  <a:outerShdw blurRad="38100" dist="38100" dir="2700000" algn="tl">
                    <a:srgbClr val="000000">
                      <a:alpha val="43137"/>
                    </a:srgbClr>
                  </a:outerShdw>
                </a:effectLst>
                <a:cs typeface="Arial" charset="0"/>
              </a:rPr>
              <a:t>Luce che sorgi nella notte, cantiamo a te, o Signore!</a:t>
            </a:r>
            <a:endParaRPr lang="it-IT" sz="4800" dirty="0">
              <a:solidFill>
                <a:prstClr val="black"/>
              </a:solidFill>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49000" b="-49000"/>
          </a:stretch>
        </a:blipFill>
        <a:effectLst/>
      </p:bgPr>
    </p:bg>
    <p:spTree>
      <p:nvGrpSpPr>
        <p:cNvPr id="1" name=""/>
        <p:cNvGrpSpPr/>
        <p:nvPr/>
      </p:nvGrpSpPr>
      <p:grpSpPr>
        <a:xfrm>
          <a:off x="0" y="0"/>
          <a:ext cx="0" cy="0"/>
          <a:chOff x="0" y="0"/>
          <a:chExt cx="0" cy="0"/>
        </a:xfrm>
      </p:grpSpPr>
      <p:sp>
        <p:nvSpPr>
          <p:cNvPr id="2" name="Rettangolo 1"/>
          <p:cNvSpPr/>
          <p:nvPr/>
        </p:nvSpPr>
        <p:spPr>
          <a:xfrm>
            <a:off x="571472" y="4143380"/>
            <a:ext cx="7643866" cy="1569660"/>
          </a:xfrm>
          <a:prstGeom prst="rect">
            <a:avLst/>
          </a:prstGeom>
          <a:solidFill>
            <a:schemeClr val="tx2">
              <a:lumMod val="20000"/>
              <a:lumOff val="80000"/>
            </a:schemeClr>
          </a:solidFill>
          <a:effectLst>
            <a:softEdge rad="127000"/>
          </a:effectLst>
        </p:spPr>
        <p:txBody>
          <a:bodyPr>
            <a:spAutoFit/>
          </a:bodyPr>
          <a:lstStyle/>
          <a:p>
            <a:pPr algn="ctr" eaLnBrk="0" hangingPunct="0">
              <a:defRPr/>
            </a:pPr>
            <a:r>
              <a:rPr lang="it-IT" sz="4800" b="1" dirty="0">
                <a:solidFill>
                  <a:prstClr val="black"/>
                </a:solidFill>
                <a:effectLst>
                  <a:outerShdw blurRad="38100" dist="38100" dir="2700000" algn="tl">
                    <a:srgbClr val="000000">
                      <a:alpha val="43137"/>
                    </a:srgbClr>
                  </a:outerShdw>
                </a:effectLst>
                <a:cs typeface="Arial" charset="0"/>
              </a:rPr>
              <a:t>Stella che splendi nel mattino di un nuovo giorno</a:t>
            </a:r>
            <a:endParaRPr lang="it-IT" sz="4800" dirty="0">
              <a:solidFill>
                <a:prstClr val="black"/>
              </a:solidFill>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blip>
          <a:srcRect/>
          <a:stretch>
            <a:fillRect t="-43000" b="-43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728" y="3745388"/>
            <a:ext cx="5929354" cy="2308324"/>
          </a:xfrm>
          <a:prstGeom prst="rect">
            <a:avLst/>
          </a:prstGeom>
          <a:solidFill>
            <a:schemeClr val="accent2">
              <a:lumMod val="20000"/>
              <a:lumOff val="80000"/>
            </a:schemeClr>
          </a:solidFill>
          <a:ln w="9525">
            <a:noFill/>
            <a:miter lim="800000"/>
            <a:headEnd/>
            <a:tailEnd/>
          </a:ln>
          <a:effectLst>
            <a:softEdge rad="317500"/>
          </a:effectLst>
        </p:spPr>
        <p:txBody>
          <a:bodyPr anchor="ctr">
            <a:spAutoFit/>
          </a:bodyPr>
          <a:lstStyle/>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solidFill>
                  <a:prstClr val="black"/>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cantiamo a te, Cristo Ges</a:t>
            </a:r>
            <a:r>
              <a:rPr lang="it-IT" sz="4800" b="1" dirty="0">
                <a:solidFill>
                  <a:prstClr val="black"/>
                </a:solidFill>
                <a:effectLst>
                  <a:outerShdw blurRad="38100" dist="38100" dir="2700000" algn="tl">
                    <a:srgbClr val="000000">
                      <a:alpha val="43137"/>
                    </a:srgbClr>
                  </a:outerShdw>
                </a:effectLst>
                <a:latin typeface="Calibri"/>
                <a:ea typeface="Times New Roman" pitchFamily="18" charset="0"/>
                <a:cs typeface="Times New Roman" pitchFamily="18" charset="0"/>
              </a:rPr>
              <a:t>ù</a:t>
            </a:r>
            <a:r>
              <a:rPr lang="it-IT" sz="4800" b="1" dirty="0">
                <a:solidFill>
                  <a:prstClr val="black"/>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cantiamo a te, o Signore!</a:t>
            </a:r>
            <a:endParaRPr lang="it-IT" sz="4800" dirty="0">
              <a:solidFill>
                <a:prstClr val="black"/>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50000" b="-50000"/>
          </a:stretch>
        </a:blipFill>
        <a:effectLst/>
      </p:bgPr>
    </p:bg>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1000100" y="3500438"/>
            <a:ext cx="6429420" cy="3046988"/>
          </a:xfrm>
          <a:prstGeom prst="rect">
            <a:avLst/>
          </a:prstGeom>
          <a:solidFill>
            <a:schemeClr val="accent2">
              <a:lumMod val="20000"/>
              <a:lumOff val="80000"/>
            </a:schemeClr>
          </a:solidFill>
          <a:ln w="9525">
            <a:noFill/>
            <a:miter lim="800000"/>
            <a:headEnd/>
            <a:tailEnd/>
          </a:ln>
          <a:effectLst>
            <a:softEdge rad="127000"/>
          </a:effectLst>
        </p:spPr>
        <p:txBody>
          <a:bodyPr anchor="ctr">
            <a:spAutoFit/>
          </a:bodyPr>
          <a:lstStyle/>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solidFill>
                  <a:prstClr val="black"/>
                </a:solidFill>
                <a:effectLst>
                  <a:outerShdw blurRad="38100" dist="38100" dir="2700000" algn="tl">
                    <a:srgbClr val="000000">
                      <a:alpha val="43137"/>
                    </a:srgbClr>
                  </a:outerShdw>
                </a:effectLst>
                <a:ea typeface="Times New Roman" pitchFamily="18" charset="0"/>
                <a:cs typeface="Times New Roman" pitchFamily="18" charset="0"/>
              </a:rPr>
              <a:t>Mentre l'attesa </a:t>
            </a:r>
          </a:p>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solidFill>
                  <a:prstClr val="black"/>
                </a:solidFill>
                <a:effectLst>
                  <a:outerShdw blurRad="38100" dist="38100" dir="2700000" algn="tl">
                    <a:srgbClr val="000000">
                      <a:alpha val="43137"/>
                    </a:srgbClr>
                  </a:outerShdw>
                </a:effectLst>
                <a:ea typeface="Times New Roman" pitchFamily="18" charset="0"/>
                <a:cs typeface="Times New Roman" pitchFamily="18" charset="0"/>
              </a:rPr>
              <a:t>si fa invocazione</a:t>
            </a:r>
            <a:endParaRPr lang="it-IT" sz="4800" b="1" dirty="0">
              <a:solidFill>
                <a:prstClr val="black"/>
              </a:solidFill>
              <a:effectLst>
                <a:outerShdw blurRad="38100" dist="38100" dir="2700000" algn="tl">
                  <a:srgbClr val="000000">
                    <a:alpha val="43137"/>
                  </a:srgbClr>
                </a:outerShdw>
              </a:effectLst>
            </a:endParaRPr>
          </a:p>
          <a:p>
            <a:pPr algn="ctr" eaLnBrk="0" hangingPunct="0">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solidFill>
                  <a:prstClr val="black"/>
                </a:solidFill>
                <a:effectLst>
                  <a:outerShdw blurRad="38100" dist="38100" dir="2700000" algn="tl">
                    <a:srgbClr val="000000">
                      <a:alpha val="43137"/>
                    </a:srgbClr>
                  </a:outerShdw>
                </a:effectLst>
                <a:ea typeface="Times New Roman" pitchFamily="18" charset="0"/>
                <a:cs typeface="Times New Roman" pitchFamily="18" charset="0"/>
              </a:rPr>
              <a:t>	tu vieni in mezzo a noi, o Figlio del Padre:</a:t>
            </a:r>
            <a:endParaRPr lang="it-IT" sz="4800" b="1" dirty="0">
              <a:solidFill>
                <a:prstClr val="black"/>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5843" name="Rectangle 3"/>
          <p:cNvSpPr>
            <a:spLocks noChangeArrowheads="1"/>
          </p:cNvSpPr>
          <p:nvPr/>
        </p:nvSpPr>
        <p:spPr bwMode="auto">
          <a:xfrm>
            <a:off x="1071538" y="500042"/>
            <a:ext cx="7143768" cy="3046988"/>
          </a:xfrm>
          <a:prstGeom prst="rect">
            <a:avLst/>
          </a:prstGeom>
          <a:solidFill>
            <a:schemeClr val="accent6">
              <a:lumMod val="60000"/>
              <a:lumOff val="40000"/>
            </a:schemeClr>
          </a:solidFill>
          <a:ln w="9525">
            <a:noFill/>
            <a:miter lim="800000"/>
            <a:headEnd/>
            <a:tailEnd/>
          </a:ln>
          <a:effectLst>
            <a:softEdge rad="127000"/>
          </a:effectLst>
        </p:spPr>
        <p:txBody>
          <a:bodyPr anchor="ctr">
            <a:spAutoFit/>
          </a:bodyPr>
          <a:lstStyle/>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solidFill>
                  <a:prstClr val="black"/>
                </a:solidFill>
                <a:effectLst>
                  <a:outerShdw blurRad="38100" dist="38100" dir="2700000" algn="tl">
                    <a:srgbClr val="000000">
                      <a:alpha val="43137"/>
                    </a:srgbClr>
                  </a:outerShdw>
                </a:effectLst>
                <a:ea typeface="Times New Roman" pitchFamily="18" charset="0"/>
                <a:cs typeface="Times New Roman" pitchFamily="18" charset="0"/>
              </a:rPr>
              <a:t>e porti ai nostri cuori </a:t>
            </a:r>
          </a:p>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solidFill>
                  <a:prstClr val="black"/>
                </a:solidFill>
                <a:effectLst>
                  <a:outerShdw blurRad="38100" dist="38100" dir="2700000" algn="tl">
                    <a:srgbClr val="000000">
                      <a:alpha val="43137"/>
                    </a:srgbClr>
                  </a:outerShdw>
                </a:effectLst>
                <a:ea typeface="Times New Roman" pitchFamily="18" charset="0"/>
                <a:cs typeface="Times New Roman" pitchFamily="18" charset="0"/>
              </a:rPr>
              <a:t>la vita di Dio.</a:t>
            </a:r>
            <a:endParaRPr lang="it-IT" sz="4800" b="1" dirty="0">
              <a:solidFill>
                <a:prstClr val="black"/>
              </a:solidFill>
              <a:effectLst>
                <a:outerShdw blurRad="38100" dist="38100" dir="2700000" algn="tl">
                  <a:srgbClr val="000000">
                    <a:alpha val="43137"/>
                  </a:srgbClr>
                </a:outerShdw>
              </a:effectLst>
            </a:endParaRPr>
          </a:p>
          <a:p>
            <a:pPr algn="ctr" eaLnBrk="0" hangingPunct="0">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solidFill>
                  <a:prstClr val="black"/>
                </a:solidFill>
                <a:effectLst>
                  <a:outerShdw blurRad="38100" dist="38100" dir="2700000" algn="tl">
                    <a:srgbClr val="000000">
                      <a:alpha val="43137"/>
                    </a:srgbClr>
                  </a:outerShdw>
                </a:effectLst>
                <a:ea typeface="Times New Roman" pitchFamily="18" charset="0"/>
                <a:cs typeface="Times New Roman" pitchFamily="18" charset="0"/>
              </a:rPr>
              <a:t>	A te la lode, a te la gloria, nostro Salvatore!</a:t>
            </a:r>
            <a:endParaRPr lang="it-IT" sz="4800" b="1" dirty="0">
              <a:solidFill>
                <a:prstClr val="black"/>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1000100" y="214290"/>
            <a:ext cx="7000924" cy="1569660"/>
          </a:xfrm>
          <a:prstGeom prst="rect">
            <a:avLst/>
          </a:prstGeom>
          <a:solidFill>
            <a:schemeClr val="accent6">
              <a:lumMod val="40000"/>
              <a:lumOff val="60000"/>
            </a:schemeClr>
          </a:solidFill>
          <a:effectLst>
            <a:softEdge rad="127000"/>
          </a:effectLst>
        </p:spPr>
        <p:txBody>
          <a:bodyPr>
            <a:spAutoFit/>
          </a:bodyPr>
          <a:lstStyle/>
          <a:p>
            <a:pPr eaLnBrk="0" hangingPunct="0">
              <a:defRPr/>
            </a:pPr>
            <a:r>
              <a:rPr lang="it-IT" sz="4800" b="1" dirty="0">
                <a:solidFill>
                  <a:prstClr val="black"/>
                </a:solidFill>
                <a:effectLst>
                  <a:outerShdw blurRad="38100" dist="38100" dir="2700000" algn="tl">
                    <a:srgbClr val="000000">
                      <a:alpha val="43137"/>
                    </a:srgbClr>
                  </a:outerShdw>
                </a:effectLst>
                <a:cs typeface="Arial" charset="0"/>
              </a:rPr>
              <a:t>Luce che sorgi nella notte, cantiamo a te, o Signore!</a:t>
            </a:r>
            <a:endParaRPr lang="it-IT" sz="4800" dirty="0">
              <a:solidFill>
                <a:prstClr val="black"/>
              </a:solidFill>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49000" b="-49000"/>
          </a:stretch>
        </a:blipFill>
        <a:effectLst/>
      </p:bgPr>
    </p:bg>
    <p:spTree>
      <p:nvGrpSpPr>
        <p:cNvPr id="1" name=""/>
        <p:cNvGrpSpPr/>
        <p:nvPr/>
      </p:nvGrpSpPr>
      <p:grpSpPr>
        <a:xfrm>
          <a:off x="0" y="0"/>
          <a:ext cx="0" cy="0"/>
          <a:chOff x="0" y="0"/>
          <a:chExt cx="0" cy="0"/>
        </a:xfrm>
      </p:grpSpPr>
      <p:sp>
        <p:nvSpPr>
          <p:cNvPr id="2" name="Rettangolo 1"/>
          <p:cNvSpPr/>
          <p:nvPr/>
        </p:nvSpPr>
        <p:spPr>
          <a:xfrm>
            <a:off x="642910" y="4286256"/>
            <a:ext cx="8001024" cy="1569660"/>
          </a:xfrm>
          <a:prstGeom prst="rect">
            <a:avLst/>
          </a:prstGeom>
          <a:solidFill>
            <a:schemeClr val="tx2">
              <a:lumMod val="20000"/>
              <a:lumOff val="80000"/>
            </a:schemeClr>
          </a:solidFill>
          <a:effectLst>
            <a:softEdge rad="127000"/>
          </a:effectLst>
        </p:spPr>
        <p:txBody>
          <a:bodyPr>
            <a:spAutoFit/>
          </a:bodyPr>
          <a:lstStyle/>
          <a:p>
            <a:pPr algn="ctr" eaLnBrk="0" hangingPunct="0">
              <a:defRPr/>
            </a:pPr>
            <a:r>
              <a:rPr lang="it-IT" sz="4800" b="1" dirty="0">
                <a:solidFill>
                  <a:srgbClr val="FF0000"/>
                </a:solidFill>
                <a:effectLst>
                  <a:outerShdw blurRad="38100" dist="38100" dir="2700000" algn="tl">
                    <a:srgbClr val="000000">
                      <a:alpha val="43137"/>
                    </a:srgbClr>
                  </a:outerShdw>
                </a:effectLst>
                <a:cs typeface="Arial" charset="0"/>
              </a:rPr>
              <a:t>Stella che splendi nel mattino di un nuovo giorno</a:t>
            </a:r>
            <a:endParaRPr lang="it-IT" sz="4800" dirty="0">
              <a:solidFill>
                <a:srgbClr val="FF0000"/>
              </a:solidFill>
              <a:effectLst>
                <a:outerShdw blurRad="38100" dist="38100" dir="2700000" algn="tl">
                  <a:srgbClr val="000000">
                    <a:alpha val="43137"/>
                  </a:srgbClr>
                </a:outerShdw>
              </a:effectLst>
              <a:cs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Natale 1"/>
          <p:cNvPicPr>
            <a:picLocks noChangeAspect="1" noChangeArrowheads="1"/>
          </p:cNvPicPr>
          <p:nvPr/>
        </p:nvPicPr>
        <p:blipFill>
          <a:blip r:embed="rId2"/>
          <a:srcRect/>
          <a:stretch>
            <a:fillRect/>
          </a:stretch>
        </p:blipFill>
        <p:spPr bwMode="auto">
          <a:xfrm>
            <a:off x="0" y="0"/>
            <a:ext cx="9144000" cy="6972300"/>
          </a:xfrm>
          <a:prstGeom prst="rect">
            <a:avLst/>
          </a:prstGeom>
          <a:noFill/>
          <a:ln w="9525">
            <a:noFill/>
            <a:miter lim="800000"/>
            <a:headEnd/>
            <a:tailEnd/>
          </a:ln>
        </p:spPr>
      </p:pic>
      <p:sp>
        <p:nvSpPr>
          <p:cNvPr id="28675" name="Text Box 3"/>
          <p:cNvSpPr txBox="1">
            <a:spLocks noChangeArrowheads="1"/>
          </p:cNvSpPr>
          <p:nvPr/>
        </p:nvSpPr>
        <p:spPr bwMode="auto">
          <a:xfrm>
            <a:off x="4286248" y="357166"/>
            <a:ext cx="4643470" cy="1323439"/>
          </a:xfrm>
          <a:prstGeom prst="rect">
            <a:avLst/>
          </a:prstGeom>
          <a:solidFill>
            <a:srgbClr val="FFFFFF">
              <a:alpha val="89804"/>
            </a:srgbClr>
          </a:solidFill>
          <a:ln w="9525">
            <a:noFill/>
            <a:miter lim="800000"/>
            <a:headEnd/>
            <a:tailEnd/>
          </a:ln>
          <a:effectLst>
            <a:softEdge rad="31750"/>
          </a:effectLst>
        </p:spPr>
        <p:txBody>
          <a:bodyPr>
            <a:spAutoFit/>
          </a:bodyPr>
          <a:lstStyle/>
          <a:p>
            <a:pPr>
              <a:spcBef>
                <a:spcPct val="50000"/>
              </a:spcBef>
            </a:pPr>
            <a:r>
              <a:rPr lang="it-IT" sz="4000" dirty="0">
                <a:solidFill>
                  <a:schemeClr val="accent2">
                    <a:lumMod val="75000"/>
                  </a:schemeClr>
                </a:solidFill>
                <a:latin typeface="Arial" charset="0"/>
              </a:rPr>
              <a:t>innalzo al mio Dio che viene quaggiù.</a:t>
            </a: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9000"/>
            <a:lum/>
          </a:blip>
          <a:srcRect/>
          <a:stretch>
            <a:fillRect t="-43000" b="-43000"/>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728" y="3745388"/>
            <a:ext cx="5929354" cy="3046988"/>
          </a:xfrm>
          <a:prstGeom prst="rect">
            <a:avLst/>
          </a:prstGeom>
          <a:solidFill>
            <a:schemeClr val="accent2">
              <a:lumMod val="20000"/>
              <a:lumOff val="80000"/>
            </a:schemeClr>
          </a:solidFill>
          <a:ln w="9525">
            <a:noFill/>
            <a:miter lim="800000"/>
            <a:headEnd/>
            <a:tailEnd/>
          </a:ln>
          <a:effectLst>
            <a:softEdge rad="317500"/>
          </a:effectLst>
        </p:spPr>
        <p:txBody>
          <a:bodyPr anchor="ctr">
            <a:spAutoFit/>
          </a:bodyPr>
          <a:lstStyle/>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solidFill>
                  <a:prstClr val="black"/>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cantiamo a te, </a:t>
            </a:r>
          </a:p>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solidFill>
                  <a:prstClr val="black"/>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Cristo Ges</a:t>
            </a:r>
            <a:r>
              <a:rPr lang="it-IT" sz="4800" b="1" dirty="0">
                <a:solidFill>
                  <a:prstClr val="black"/>
                </a:solidFill>
                <a:effectLst>
                  <a:outerShdw blurRad="38100" dist="38100" dir="2700000" algn="tl">
                    <a:srgbClr val="000000">
                      <a:alpha val="43137"/>
                    </a:srgbClr>
                  </a:outerShdw>
                </a:effectLst>
                <a:latin typeface="Calibri"/>
                <a:ea typeface="Times New Roman" pitchFamily="18" charset="0"/>
                <a:cs typeface="Times New Roman" pitchFamily="18" charset="0"/>
              </a:rPr>
              <a:t>ù</a:t>
            </a:r>
            <a:r>
              <a:rPr lang="it-IT" sz="4800" b="1" dirty="0">
                <a:solidFill>
                  <a:prstClr val="black"/>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 cantiamo a te, </a:t>
            </a:r>
          </a:p>
          <a:p>
            <a:pPr algn="ctr">
              <a:tabLst>
                <a:tab pos="179388" algn="l"/>
                <a:tab pos="358775" algn="l"/>
                <a:tab pos="539750" algn="l"/>
                <a:tab pos="900113" algn="l"/>
                <a:tab pos="1079500" algn="l"/>
                <a:tab pos="1258888" algn="l"/>
                <a:tab pos="1619250" algn="l"/>
                <a:tab pos="1800225" algn="l"/>
                <a:tab pos="1979613" algn="l"/>
                <a:tab pos="2159000" algn="l"/>
                <a:tab pos="2339975" algn="l"/>
                <a:tab pos="2519363" algn="l"/>
                <a:tab pos="2698750" algn="l"/>
                <a:tab pos="2879725" algn="l"/>
                <a:tab pos="3059113" algn="l"/>
                <a:tab pos="3240088" algn="l"/>
                <a:tab pos="3419475" algn="l"/>
                <a:tab pos="3598863" algn="l"/>
                <a:tab pos="3779838" algn="l"/>
                <a:tab pos="3959225" algn="l"/>
                <a:tab pos="4140200" algn="l"/>
                <a:tab pos="4319588" algn="l"/>
                <a:tab pos="4498975" algn="l"/>
                <a:tab pos="4679950" algn="l"/>
                <a:tab pos="4859338" algn="l"/>
                <a:tab pos="5038725" algn="l"/>
                <a:tab pos="5219700" algn="l"/>
                <a:tab pos="5399088" algn="l"/>
                <a:tab pos="5578475" algn="l"/>
              </a:tabLst>
              <a:defRPr/>
            </a:pPr>
            <a:r>
              <a:rPr lang="it-IT" sz="4800" b="1" dirty="0">
                <a:solidFill>
                  <a:prstClr val="black"/>
                </a:solidFill>
                <a:effectLst>
                  <a:outerShdw blurRad="38100" dist="38100" dir="2700000" algn="tl">
                    <a:srgbClr val="000000">
                      <a:alpha val="43137"/>
                    </a:srgbClr>
                  </a:outerShdw>
                </a:effectLst>
                <a:latin typeface="Times New Roman" pitchFamily="18" charset="0"/>
                <a:ea typeface="Times New Roman" pitchFamily="18" charset="0"/>
                <a:cs typeface="Times New Roman" pitchFamily="18" charset="0"/>
              </a:rPr>
              <a:t>o Signore!</a:t>
            </a:r>
            <a:endParaRPr lang="it-IT" sz="4800" dirty="0">
              <a:solidFill>
                <a:prstClr val="black"/>
              </a:solidFill>
              <a:effectLst>
                <a:outerShdw blurRad="38100" dist="38100" dir="2700000" algn="tl">
                  <a:srgbClr val="000000">
                    <a:alpha val="43137"/>
                  </a:srgbClr>
                </a:outerShdw>
              </a:effectLst>
              <a:latin typeface="Arial" pitchFamily="34" charset="0"/>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178" name="Picture 1" descr="J:\Colori\VitaDiGesu\Beatitudini 5.jpg"/>
          <p:cNvPicPr>
            <a:picLocks noChangeAspect="1" noChangeArrowheads="1"/>
          </p:cNvPicPr>
          <p:nvPr/>
        </p:nvPicPr>
        <p:blipFill>
          <a:blip r:embed="rId2"/>
          <a:srcRect/>
          <a:stretch>
            <a:fillRect/>
          </a:stretch>
        </p:blipFill>
        <p:spPr bwMode="auto">
          <a:xfrm>
            <a:off x="0" y="0"/>
            <a:ext cx="9144000" cy="73787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1"/>
          <p:cNvSpPr>
            <a:spLocks noChangeArrowheads="1"/>
          </p:cNvSpPr>
          <p:nvPr/>
        </p:nvSpPr>
        <p:spPr bwMode="auto">
          <a:xfrm>
            <a:off x="428596" y="214290"/>
            <a:ext cx="8215313" cy="5016758"/>
          </a:xfrm>
          <a:prstGeom prst="rect">
            <a:avLst/>
          </a:prstGeom>
          <a:noFill/>
          <a:ln w="9525">
            <a:noFill/>
            <a:miter lim="800000"/>
            <a:headEnd/>
            <a:tailEnd/>
          </a:ln>
        </p:spPr>
        <p:txBody>
          <a:bodyPr anchor="ctr">
            <a:spAutoFit/>
          </a:bodyPr>
          <a:lstStyle/>
          <a:p>
            <a:pPr algn="just" eaLnBrk="0" hangingPunct="0">
              <a:defRPr/>
            </a:pPr>
            <a:r>
              <a:rPr lang="it-IT" sz="4000" dirty="0" smtClean="0">
                <a:latin typeface="+mn-lt"/>
                <a:cs typeface="Times New Roman" pitchFamily="18" charset="0"/>
              </a:rPr>
              <a:t>O Dio, che ci hai dato il pegno della vita eterna, ascolta la nostra preghiera: quanto più si avvicina il gran giorno della nostra salvezza, tanto più cresca il nostro fervore, per celebrare degnamente il Natale del tuo Figlio. Egli vive e regna nei secoli dei secoli.</a:t>
            </a:r>
            <a:r>
              <a:rPr lang="it-IT" sz="4000" dirty="0">
                <a:latin typeface="+mn-lt"/>
                <a:cs typeface="Times New Roman" pitchFamily="18" charset="0"/>
              </a:rPr>
              <a:t>							</a:t>
            </a:r>
            <a:r>
              <a:rPr lang="it-IT" sz="4000" b="1" dirty="0">
                <a:effectLst>
                  <a:outerShdw blurRad="38100" dist="38100" dir="2700000" algn="tl">
                    <a:srgbClr val="000000">
                      <a:alpha val="43137"/>
                    </a:srgbClr>
                  </a:outerShdw>
                </a:effectLst>
                <a:latin typeface="+mn-lt"/>
                <a:cs typeface="Times New Roman" pitchFamily="18" charset="0"/>
              </a:rPr>
              <a:t>Amen. </a:t>
            </a:r>
          </a:p>
        </p:txBody>
      </p:sp>
    </p:spTree>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Immagine 1" descr="Presepe.jpg"/>
          <p:cNvPicPr>
            <a:picLocks noChangeAspect="1"/>
          </p:cNvPicPr>
          <p:nvPr/>
        </p:nvPicPr>
        <p:blipFill>
          <a:blip r:embed="rId2" cstate="email"/>
          <a:srcRect/>
          <a:stretch>
            <a:fillRect/>
          </a:stretch>
        </p:blipFill>
        <p:spPr bwMode="auto">
          <a:xfrm>
            <a:off x="1928813" y="0"/>
            <a:ext cx="5084762" cy="68580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descr="E:\Documenti\Catted\public\presepi2007\Rovini (4).jpg"/>
          <p:cNvPicPr>
            <a:picLocks noChangeAspect="1" noChangeArrowheads="1"/>
          </p:cNvPicPr>
          <p:nvPr/>
        </p:nvPicPr>
        <p:blipFill>
          <a:blip r:embed="rId2"/>
          <a:srcRect/>
          <a:stretch>
            <a:fillRect/>
          </a:stretch>
        </p:blipFill>
        <p:spPr bwMode="auto">
          <a:xfrm>
            <a:off x="6357938" y="0"/>
            <a:ext cx="2786062" cy="2132013"/>
          </a:xfrm>
          <a:prstGeom prst="rect">
            <a:avLst/>
          </a:prstGeom>
          <a:noFill/>
          <a:ln w="9525">
            <a:noFill/>
            <a:miter lim="800000"/>
            <a:headEnd/>
            <a:tailEnd/>
          </a:ln>
        </p:spPr>
      </p:pic>
      <p:pic>
        <p:nvPicPr>
          <p:cNvPr id="180227" name="Picture 2" descr="E:\Documenti\Catted\public\presepi2007\Sodini (1).jpg"/>
          <p:cNvPicPr>
            <a:picLocks noChangeAspect="1" noChangeArrowheads="1"/>
          </p:cNvPicPr>
          <p:nvPr/>
        </p:nvPicPr>
        <p:blipFill>
          <a:blip r:embed="rId3"/>
          <a:srcRect/>
          <a:stretch>
            <a:fillRect/>
          </a:stretch>
        </p:blipFill>
        <p:spPr bwMode="auto">
          <a:xfrm>
            <a:off x="2571750" y="4572000"/>
            <a:ext cx="3600450" cy="2286000"/>
          </a:xfrm>
          <a:prstGeom prst="rect">
            <a:avLst/>
          </a:prstGeom>
          <a:noFill/>
          <a:ln w="9525">
            <a:noFill/>
            <a:miter lim="800000"/>
            <a:headEnd/>
            <a:tailEnd/>
          </a:ln>
        </p:spPr>
      </p:pic>
      <p:pic>
        <p:nvPicPr>
          <p:cNvPr id="180228" name="Picture 2" descr="E:\Documenti\Catted\public\presepi2007\Ulivieri (18).jpg"/>
          <p:cNvPicPr>
            <a:picLocks noChangeAspect="1" noChangeArrowheads="1"/>
          </p:cNvPicPr>
          <p:nvPr/>
        </p:nvPicPr>
        <p:blipFill>
          <a:blip r:embed="rId4"/>
          <a:srcRect/>
          <a:stretch>
            <a:fillRect/>
          </a:stretch>
        </p:blipFill>
        <p:spPr bwMode="auto">
          <a:xfrm>
            <a:off x="0" y="0"/>
            <a:ext cx="3600450" cy="2700338"/>
          </a:xfrm>
          <a:prstGeom prst="rect">
            <a:avLst/>
          </a:prstGeom>
          <a:noFill/>
          <a:ln w="9525">
            <a:noFill/>
            <a:miter lim="800000"/>
            <a:headEnd/>
            <a:tailEnd/>
          </a:ln>
        </p:spPr>
      </p:pic>
      <p:pic>
        <p:nvPicPr>
          <p:cNvPr id="180229" name="Immagine 5" descr="Ghera (1).jpg"/>
          <p:cNvPicPr>
            <a:picLocks noChangeAspect="1"/>
          </p:cNvPicPr>
          <p:nvPr/>
        </p:nvPicPr>
        <p:blipFill>
          <a:blip r:embed="rId5"/>
          <a:srcRect/>
          <a:stretch>
            <a:fillRect/>
          </a:stretch>
        </p:blipFill>
        <p:spPr bwMode="auto">
          <a:xfrm>
            <a:off x="3571875" y="0"/>
            <a:ext cx="3600450" cy="2703513"/>
          </a:xfrm>
          <a:prstGeom prst="rect">
            <a:avLst/>
          </a:prstGeom>
          <a:noFill/>
          <a:ln w="9525">
            <a:noFill/>
            <a:miter lim="800000"/>
            <a:headEnd/>
            <a:tailEnd/>
          </a:ln>
        </p:spPr>
      </p:pic>
      <p:pic>
        <p:nvPicPr>
          <p:cNvPr id="180230" name="Picture 2" descr="Natale 2007 015"/>
          <p:cNvPicPr>
            <a:picLocks noChangeAspect="1" noChangeArrowheads="1"/>
          </p:cNvPicPr>
          <p:nvPr/>
        </p:nvPicPr>
        <p:blipFill>
          <a:blip r:embed="rId6"/>
          <a:srcRect/>
          <a:stretch>
            <a:fillRect/>
          </a:stretch>
        </p:blipFill>
        <p:spPr bwMode="auto">
          <a:xfrm>
            <a:off x="5543550" y="4357688"/>
            <a:ext cx="3600450" cy="2500312"/>
          </a:xfrm>
          <a:prstGeom prst="rect">
            <a:avLst/>
          </a:prstGeom>
          <a:noFill/>
          <a:ln w="9525">
            <a:noFill/>
            <a:miter lim="800000"/>
            <a:headEnd/>
            <a:tailEnd/>
          </a:ln>
        </p:spPr>
      </p:pic>
      <p:pic>
        <p:nvPicPr>
          <p:cNvPr id="180231" name="Immagine 6" descr="Guidotti (5).jpg"/>
          <p:cNvPicPr>
            <a:picLocks noChangeAspect="1"/>
          </p:cNvPicPr>
          <p:nvPr/>
        </p:nvPicPr>
        <p:blipFill>
          <a:blip r:embed="rId7"/>
          <a:srcRect/>
          <a:stretch>
            <a:fillRect/>
          </a:stretch>
        </p:blipFill>
        <p:spPr bwMode="auto">
          <a:xfrm>
            <a:off x="3571875" y="2714625"/>
            <a:ext cx="3600450" cy="2703513"/>
          </a:xfrm>
          <a:prstGeom prst="rect">
            <a:avLst/>
          </a:prstGeom>
          <a:noFill/>
          <a:ln w="9525">
            <a:noFill/>
            <a:miter lim="800000"/>
            <a:headEnd/>
            <a:tailEnd/>
          </a:ln>
        </p:spPr>
      </p:pic>
      <p:pic>
        <p:nvPicPr>
          <p:cNvPr id="180232" name="Picture 2" descr="E:\Documenti\Catted\public\presepi2007\Magnani.jpg"/>
          <p:cNvPicPr>
            <a:picLocks noChangeAspect="1" noChangeArrowheads="1"/>
          </p:cNvPicPr>
          <p:nvPr/>
        </p:nvPicPr>
        <p:blipFill>
          <a:blip r:embed="rId8"/>
          <a:srcRect/>
          <a:stretch>
            <a:fillRect/>
          </a:stretch>
        </p:blipFill>
        <p:spPr bwMode="auto">
          <a:xfrm>
            <a:off x="5543550" y="1643063"/>
            <a:ext cx="3600450" cy="2703512"/>
          </a:xfrm>
          <a:prstGeom prst="rect">
            <a:avLst/>
          </a:prstGeom>
          <a:noFill/>
          <a:ln w="9525">
            <a:noFill/>
            <a:miter lim="800000"/>
            <a:headEnd/>
            <a:tailEnd/>
          </a:ln>
        </p:spPr>
      </p:pic>
      <p:pic>
        <p:nvPicPr>
          <p:cNvPr id="180233" name="Immagine 9" descr="Incrocci (3).jpg"/>
          <p:cNvPicPr>
            <a:picLocks noChangeAspect="1"/>
          </p:cNvPicPr>
          <p:nvPr/>
        </p:nvPicPr>
        <p:blipFill>
          <a:blip r:embed="rId9"/>
          <a:srcRect/>
          <a:stretch>
            <a:fillRect/>
          </a:stretch>
        </p:blipFill>
        <p:spPr bwMode="auto">
          <a:xfrm>
            <a:off x="0" y="4714875"/>
            <a:ext cx="3600450" cy="2143125"/>
          </a:xfrm>
          <a:prstGeom prst="rect">
            <a:avLst/>
          </a:prstGeom>
          <a:noFill/>
          <a:ln w="9525">
            <a:noFill/>
            <a:miter lim="800000"/>
            <a:headEnd/>
            <a:tailEnd/>
          </a:ln>
        </p:spPr>
      </p:pic>
      <p:pic>
        <p:nvPicPr>
          <p:cNvPr id="180234" name="Picture 2" descr="E:\Documenti\Catted\public\presepi2007\Tenucci (5).jpg"/>
          <p:cNvPicPr>
            <a:picLocks noChangeAspect="1" noChangeArrowheads="1"/>
          </p:cNvPicPr>
          <p:nvPr/>
        </p:nvPicPr>
        <p:blipFill>
          <a:blip r:embed="rId10"/>
          <a:srcRect/>
          <a:stretch>
            <a:fillRect/>
          </a:stretch>
        </p:blipFill>
        <p:spPr bwMode="auto">
          <a:xfrm>
            <a:off x="0" y="2714625"/>
            <a:ext cx="3600450" cy="2703513"/>
          </a:xfrm>
          <a:prstGeom prst="rect">
            <a:avLst/>
          </a:prstGeom>
          <a:noFill/>
          <a:ln w="9525">
            <a:noFill/>
            <a:miter lim="800000"/>
            <a:headEnd/>
            <a:tailEnd/>
          </a:ln>
        </p:spPr>
      </p:pic>
      <p:sp>
        <p:nvSpPr>
          <p:cNvPr id="3" name="CasellaDiTesto 2"/>
          <p:cNvSpPr txBox="1"/>
          <p:nvPr/>
        </p:nvSpPr>
        <p:spPr>
          <a:xfrm>
            <a:off x="142844" y="428604"/>
            <a:ext cx="8858312" cy="2739211"/>
          </a:xfrm>
          <a:prstGeom prst="rect">
            <a:avLst/>
          </a:prstGeom>
          <a:solidFill>
            <a:srgbClr val="FFFFFF">
              <a:alpha val="69804"/>
            </a:srgbClr>
          </a:solidFill>
          <a:effectLst>
            <a:softEdge rad="127000"/>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it-IT" sz="5400" b="1" dirty="0">
                <a:ln w="11430"/>
                <a:solidFill>
                  <a:schemeClr val="accent6">
                    <a:lumMod val="75000"/>
                  </a:schemeClr>
                </a:solidFill>
                <a:effectLst>
                  <a:outerShdw blurRad="50800" dist="39000" dir="5460000" algn="tl">
                    <a:srgbClr val="000000">
                      <a:alpha val="38000"/>
                    </a:srgbClr>
                  </a:outerShdw>
                </a:effectLst>
                <a:latin typeface="+mn-lt"/>
                <a:cs typeface="Arial" charset="0"/>
              </a:rPr>
              <a:t>6° edizione </a:t>
            </a:r>
            <a:r>
              <a:rPr lang="it-IT" sz="6600" b="1" dirty="0">
                <a:ln w="11430"/>
                <a:solidFill>
                  <a:schemeClr val="accent6">
                    <a:lumMod val="75000"/>
                  </a:schemeClr>
                </a:solidFill>
                <a:effectLst>
                  <a:outerShdw blurRad="50800" dist="39000" dir="5460000" algn="tl">
                    <a:srgbClr val="000000">
                      <a:alpha val="38000"/>
                    </a:srgbClr>
                  </a:outerShdw>
                </a:effectLst>
                <a:latin typeface="+mn-lt"/>
                <a:cs typeface="Arial" charset="0"/>
              </a:rPr>
              <a:t>Concorso</a:t>
            </a:r>
          </a:p>
          <a:p>
            <a:pPr>
              <a:defRPr/>
            </a:pPr>
            <a:r>
              <a:rPr lang="it-IT" sz="6600" b="1" dirty="0">
                <a:ln w="11430"/>
                <a:solidFill>
                  <a:srgbClr val="FFC000"/>
                </a:solidFill>
                <a:effectLst>
                  <a:outerShdw blurRad="50800" dist="39000" dir="5460000" algn="tl">
                    <a:srgbClr val="000000">
                      <a:alpha val="38000"/>
                    </a:srgbClr>
                  </a:outerShdw>
                </a:effectLst>
                <a:latin typeface="+mn-lt"/>
                <a:cs typeface="Arial" charset="0"/>
              </a:rPr>
              <a:t>“Presepe nelle Famiglie”</a:t>
            </a:r>
          </a:p>
          <a:p>
            <a:pPr algn="r">
              <a:defRPr/>
            </a:pPr>
            <a:r>
              <a:rPr lang="it-IT" sz="4000" b="1" dirty="0">
                <a:ln w="11430"/>
                <a:solidFill>
                  <a:srgbClr val="FFC000"/>
                </a:solidFill>
                <a:effectLst>
                  <a:outerShdw blurRad="50800" dist="39000" dir="5460000" algn="tl">
                    <a:srgbClr val="000000">
                      <a:alpha val="38000"/>
                    </a:srgbClr>
                  </a:outerShdw>
                </a:effectLst>
                <a:latin typeface="+mn-lt"/>
                <a:cs typeface="Arial" charset="0"/>
              </a:rPr>
              <a:t>2009</a:t>
            </a:r>
          </a:p>
        </p:txBody>
      </p:sp>
      <p:sp>
        <p:nvSpPr>
          <p:cNvPr id="13" name="CasellaDiTesto 12"/>
          <p:cNvSpPr txBox="1"/>
          <p:nvPr/>
        </p:nvSpPr>
        <p:spPr>
          <a:xfrm>
            <a:off x="142844" y="3857628"/>
            <a:ext cx="8858312" cy="2585323"/>
          </a:xfrm>
          <a:prstGeom prst="rect">
            <a:avLst/>
          </a:prstGeom>
          <a:solidFill>
            <a:srgbClr val="FFFFFF">
              <a:alpha val="69804"/>
            </a:srgbClr>
          </a:solidFill>
          <a:effectLst>
            <a:softEdge rad="127000"/>
          </a:effec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it-IT" sz="5400" b="1" dirty="0">
                <a:ln w="11430"/>
                <a:solidFill>
                  <a:schemeClr val="accent6">
                    <a:lumMod val="75000"/>
                  </a:schemeClr>
                </a:solidFill>
                <a:effectLst>
                  <a:outerShdw blurRad="50800" dist="39000" dir="5460000" algn="tl">
                    <a:srgbClr val="000000">
                      <a:alpha val="38000"/>
                    </a:srgbClr>
                  </a:outerShdw>
                </a:effectLst>
                <a:latin typeface="+mn-lt"/>
                <a:cs typeface="Arial" charset="0"/>
              </a:rPr>
              <a:t>Iscrizioni</a:t>
            </a:r>
          </a:p>
          <a:p>
            <a:pPr algn="ctr">
              <a:defRPr/>
            </a:pPr>
            <a:r>
              <a:rPr lang="it-IT" sz="5400" b="1" dirty="0">
                <a:ln w="11430"/>
                <a:solidFill>
                  <a:schemeClr val="accent6">
                    <a:lumMod val="75000"/>
                  </a:schemeClr>
                </a:solidFill>
                <a:effectLst>
                  <a:outerShdw blurRad="50800" dist="39000" dir="5460000" algn="tl">
                    <a:srgbClr val="000000">
                      <a:alpha val="38000"/>
                    </a:srgbClr>
                  </a:outerShdw>
                </a:effectLst>
                <a:latin typeface="+mn-lt"/>
                <a:cs typeface="Arial" charset="0"/>
              </a:rPr>
              <a:t>vicino all’organo</a:t>
            </a:r>
          </a:p>
          <a:p>
            <a:pPr algn="ctr">
              <a:defRPr/>
            </a:pPr>
            <a:r>
              <a:rPr lang="it-IT" sz="5400" b="1" dirty="0">
                <a:ln w="11430"/>
                <a:solidFill>
                  <a:schemeClr val="accent6">
                    <a:lumMod val="75000"/>
                  </a:schemeClr>
                </a:solidFill>
                <a:effectLst>
                  <a:outerShdw blurRad="50800" dist="39000" dir="5460000" algn="tl">
                    <a:srgbClr val="000000">
                      <a:alpha val="38000"/>
                    </a:srgbClr>
                  </a:outerShdw>
                </a:effectLst>
                <a:latin typeface="+mn-lt"/>
                <a:cs typeface="Arial" charset="0"/>
              </a:rPr>
              <a:t>al termine della Celebrazione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3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CasellaDiTesto 1"/>
          <p:cNvSpPr txBox="1">
            <a:spLocks noChangeArrowheads="1"/>
          </p:cNvSpPr>
          <p:nvPr/>
        </p:nvSpPr>
        <p:spPr bwMode="auto">
          <a:xfrm>
            <a:off x="214313" y="142875"/>
            <a:ext cx="8929687" cy="5632450"/>
          </a:xfrm>
          <a:prstGeom prst="rect">
            <a:avLst/>
          </a:prstGeom>
          <a:noFill/>
          <a:ln w="9525">
            <a:noFill/>
            <a:miter lim="800000"/>
            <a:headEnd/>
            <a:tailEnd/>
          </a:ln>
        </p:spPr>
        <p:txBody>
          <a:bodyPr>
            <a:spAutoFit/>
          </a:bodyPr>
          <a:lstStyle/>
          <a:p>
            <a:pPr eaLnBrk="0" hangingPunct="0">
              <a:defRPr/>
            </a:pPr>
            <a:r>
              <a:rPr lang="it-IT" sz="4000" dirty="0">
                <a:latin typeface="+mn-lt"/>
                <a:cs typeface="+mn-cs"/>
              </a:rPr>
              <a:t>Il Signore sia con voi.</a:t>
            </a:r>
          </a:p>
          <a:p>
            <a:pPr eaLnBrk="0" hangingPunct="0">
              <a:defRPr/>
            </a:pPr>
            <a:r>
              <a:rPr lang="it-IT" sz="4000" b="1" dirty="0">
                <a:latin typeface="+mn-lt"/>
                <a:cs typeface="+mn-cs"/>
              </a:rPr>
              <a:t>E con il tuo spirito. </a:t>
            </a:r>
            <a:endParaRPr lang="it-IT" sz="4000" dirty="0">
              <a:latin typeface="+mn-lt"/>
              <a:cs typeface="+mn-cs"/>
            </a:endParaRPr>
          </a:p>
          <a:p>
            <a:pPr eaLnBrk="0" hangingPunct="0">
              <a:defRPr/>
            </a:pPr>
            <a:endParaRPr lang="it-IT" sz="4000" dirty="0">
              <a:latin typeface="+mn-lt"/>
              <a:cs typeface="+mn-cs"/>
            </a:endParaRPr>
          </a:p>
          <a:p>
            <a:pPr eaLnBrk="0" hangingPunct="0">
              <a:defRPr/>
            </a:pPr>
            <a:r>
              <a:rPr lang="it-IT" sz="4000" dirty="0">
                <a:latin typeface="+mn-lt"/>
                <a:cs typeface="+mn-cs"/>
              </a:rPr>
              <a:t>Vi benedica Dio onnipotente </a:t>
            </a:r>
          </a:p>
          <a:p>
            <a:pPr eaLnBrk="0" hangingPunct="0">
              <a:defRPr/>
            </a:pPr>
            <a:r>
              <a:rPr lang="it-IT" sz="4000" dirty="0">
                <a:latin typeface="+mn-lt"/>
                <a:cs typeface="+mn-cs"/>
              </a:rPr>
              <a:t>Padre e Figlio e Spirito Santo.		</a:t>
            </a:r>
          </a:p>
          <a:p>
            <a:pPr eaLnBrk="0" hangingPunct="0">
              <a:defRPr/>
            </a:pPr>
            <a:r>
              <a:rPr lang="it-IT" sz="4000" b="1" dirty="0">
                <a:latin typeface="+mn-lt"/>
                <a:cs typeface="+mn-cs"/>
              </a:rPr>
              <a:t>Amen. </a:t>
            </a:r>
            <a:endParaRPr lang="it-IT" sz="4000" dirty="0">
              <a:latin typeface="+mn-lt"/>
              <a:cs typeface="+mn-cs"/>
            </a:endParaRPr>
          </a:p>
          <a:p>
            <a:pPr eaLnBrk="0" hangingPunct="0">
              <a:defRPr/>
            </a:pPr>
            <a:endParaRPr lang="it-IT" sz="4000" dirty="0">
              <a:latin typeface="+mn-lt"/>
              <a:cs typeface="+mn-cs"/>
            </a:endParaRPr>
          </a:p>
          <a:p>
            <a:pPr eaLnBrk="0" hangingPunct="0">
              <a:defRPr/>
            </a:pPr>
            <a:r>
              <a:rPr lang="it-IT" sz="4000" dirty="0">
                <a:latin typeface="+mn-lt"/>
                <a:cs typeface="+mn-cs"/>
              </a:rPr>
              <a:t>Nel nome del Signore: andate in pace.</a:t>
            </a:r>
          </a:p>
          <a:p>
            <a:pPr eaLnBrk="0" hangingPunct="0">
              <a:defRPr/>
            </a:pPr>
            <a:r>
              <a:rPr lang="it-IT" sz="4000" b="1" dirty="0">
                <a:latin typeface="+mn-lt"/>
                <a:cs typeface="+mn-cs"/>
              </a:rPr>
              <a:t>Rendiamo grazie a Dio. </a:t>
            </a:r>
            <a:endParaRPr lang="it-IT" sz="4000" dirty="0">
              <a:latin typeface="+mn-lt"/>
              <a:cs typeface="+mn-cs"/>
            </a:endParaRPr>
          </a:p>
        </p:txBody>
      </p:sp>
    </p:spTree>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6674" name="Picture 4" descr="http://comunicandoilsociale.files.wordpress.com/2007/12/natale.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2" name="Rettangolo 1"/>
          <p:cNvSpPr/>
          <p:nvPr/>
        </p:nvSpPr>
        <p:spPr>
          <a:xfrm>
            <a:off x="1000100" y="285728"/>
            <a:ext cx="7297190" cy="6001643"/>
          </a:xfrm>
          <a:prstGeom prst="rect">
            <a:avLst/>
          </a:prstGeom>
          <a:solidFill>
            <a:srgbClr val="FFFFFF">
              <a:alpha val="50196"/>
            </a:srgbClr>
          </a:solidFill>
          <a:effectLst>
            <a:softEdge rad="317500"/>
          </a:effectLst>
        </p:spPr>
        <p:txBody>
          <a:bodyPr wrap="non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0" hangingPunct="0">
              <a:defRPr/>
            </a:pPr>
            <a:r>
              <a:rPr lang="it-IT" sz="9600" b="1" dirty="0">
                <a:ln w="11430"/>
                <a:solidFill>
                  <a:srgbClr val="FF0000"/>
                </a:solidFill>
                <a:effectLst>
                  <a:outerShdw blurRad="80000" dist="40000" dir="5040000" algn="tl">
                    <a:srgbClr val="000000">
                      <a:alpha val="30000"/>
                    </a:srgbClr>
                  </a:outerShdw>
                </a:effectLst>
                <a:latin typeface="Kristen ITC" pitchFamily="66" charset="0"/>
                <a:cs typeface="+mn-cs"/>
              </a:rPr>
              <a:t>Ciao a tutti</a:t>
            </a:r>
          </a:p>
          <a:p>
            <a:pPr algn="ctr" eaLnBrk="0" hangingPunct="0">
              <a:defRPr/>
            </a:pPr>
            <a:r>
              <a:rPr lang="it-IT" sz="9600" b="1" dirty="0">
                <a:ln w="11430"/>
                <a:solidFill>
                  <a:srgbClr val="FF0000"/>
                </a:solidFill>
                <a:effectLst>
                  <a:outerShdw blurRad="80000" dist="40000" dir="5040000" algn="tl">
                    <a:srgbClr val="000000">
                      <a:alpha val="30000"/>
                    </a:srgbClr>
                  </a:outerShdw>
                </a:effectLst>
                <a:latin typeface="Kristen ITC" pitchFamily="66" charset="0"/>
                <a:cs typeface="+mn-cs"/>
              </a:rPr>
              <a:t>e</a:t>
            </a:r>
          </a:p>
          <a:p>
            <a:pPr algn="ctr" eaLnBrk="0" hangingPunct="0">
              <a:defRPr/>
            </a:pPr>
            <a:r>
              <a:rPr lang="it-IT" sz="9600" b="1" dirty="0">
                <a:ln w="11430"/>
                <a:solidFill>
                  <a:srgbClr val="FF0000"/>
                </a:solidFill>
                <a:effectLst>
                  <a:outerShdw blurRad="80000" dist="40000" dir="5040000" algn="tl">
                    <a:srgbClr val="000000">
                      <a:alpha val="30000"/>
                    </a:srgbClr>
                  </a:outerShdw>
                </a:effectLst>
                <a:latin typeface="Kristen ITC" pitchFamily="66" charset="0"/>
                <a:cs typeface="+mn-cs"/>
              </a:rPr>
              <a:t>buona</a:t>
            </a:r>
          </a:p>
          <a:p>
            <a:pPr algn="ctr" eaLnBrk="0" hangingPunct="0">
              <a:defRPr/>
            </a:pPr>
            <a:r>
              <a:rPr lang="it-IT" sz="9600" b="1" dirty="0">
                <a:ln w="11430"/>
                <a:solidFill>
                  <a:srgbClr val="FF0000"/>
                </a:solidFill>
                <a:effectLst>
                  <a:outerShdw blurRad="80000" dist="40000" dir="5040000" algn="tl">
                    <a:srgbClr val="000000">
                      <a:alpha val="30000"/>
                    </a:srgbClr>
                  </a:outerShdw>
                </a:effectLst>
                <a:latin typeface="Kristen ITC" pitchFamily="66" charset="0"/>
                <a:cs typeface="+mn-cs"/>
              </a:rPr>
              <a:t>domenica</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3298" name="Picture 2" descr="C:\Users\Fede\Desktop\orme.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Rettangolo 1"/>
          <p:cNvSpPr/>
          <p:nvPr/>
        </p:nvSpPr>
        <p:spPr>
          <a:xfrm>
            <a:off x="278197" y="4286256"/>
            <a:ext cx="8587607" cy="132343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eaLnBrk="0" hangingPunct="0">
              <a:defRPr/>
            </a:pPr>
            <a:r>
              <a:rPr lang="it-IT" sz="8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228600">
                    <a:schemeClr val="bg1">
                      <a:alpha val="40000"/>
                    </a:schemeClr>
                  </a:glow>
                  <a:outerShdw blurRad="50800" dist="39000" dir="5460000" algn="tl">
                    <a:srgbClr val="000000">
                      <a:alpha val="38000"/>
                    </a:srgbClr>
                  </a:outerShdw>
                </a:effectLst>
                <a:cs typeface="+mn-cs"/>
              </a:rPr>
              <a:t>Resta accanto a me</a:t>
            </a:r>
          </a:p>
        </p:txBody>
      </p:sp>
    </p:spTree>
  </p:cSld>
  <p:clrMapOvr>
    <a:masterClrMapping/>
  </p:clrMapOvr>
  <p:transition spd="slow"/>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22" name="Immagine 7" descr="37-strada-pienza.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84323" name="Rectangle 1"/>
          <p:cNvSpPr>
            <a:spLocks noChangeArrowheads="1"/>
          </p:cNvSpPr>
          <p:nvPr/>
        </p:nvSpPr>
        <p:spPr bwMode="auto">
          <a:xfrm>
            <a:off x="214313" y="106363"/>
            <a:ext cx="8786812" cy="4800600"/>
          </a:xfrm>
          <a:prstGeom prst="rect">
            <a:avLst/>
          </a:prstGeom>
          <a:solidFill>
            <a:srgbClr val="FFFFFF">
              <a:alpha val="69803"/>
            </a:srgbClr>
          </a:solidFill>
          <a:ln w="9525">
            <a:noFill/>
            <a:miter lim="800000"/>
            <a:headEnd/>
            <a:tailEnd/>
          </a:ln>
        </p:spPr>
        <p:txBody>
          <a:bodyPr anchor="ctr">
            <a:spAutoFit/>
          </a:bodyPr>
          <a:lstStyle/>
          <a:p>
            <a:pPr eaLnBrk="0" hangingPunct="0"/>
            <a:r>
              <a:rPr lang="it-IT" sz="4800">
                <a:solidFill>
                  <a:srgbClr val="FF0000"/>
                </a:solidFill>
                <a:latin typeface="Arial Black" pitchFamily="34" charset="0"/>
              </a:rPr>
              <a:t>Ora vado sulla mia strada </a:t>
            </a:r>
            <a:br>
              <a:rPr lang="it-IT" sz="4800">
                <a:solidFill>
                  <a:srgbClr val="FF0000"/>
                </a:solidFill>
                <a:latin typeface="Arial Black" pitchFamily="34" charset="0"/>
              </a:rPr>
            </a:br>
            <a:r>
              <a:rPr lang="it-IT" sz="4800">
                <a:solidFill>
                  <a:srgbClr val="FF0000"/>
                </a:solidFill>
                <a:latin typeface="Arial Black" pitchFamily="34" charset="0"/>
              </a:rPr>
              <a:t>con l’amore tuo </a:t>
            </a:r>
          </a:p>
          <a:p>
            <a:pPr eaLnBrk="0" hangingPunct="0"/>
            <a:r>
              <a:rPr lang="it-IT" sz="4800">
                <a:solidFill>
                  <a:srgbClr val="FF0000"/>
                </a:solidFill>
                <a:latin typeface="Arial Black" pitchFamily="34" charset="0"/>
              </a:rPr>
              <a:t>che mi guida. </a:t>
            </a:r>
          </a:p>
          <a:p>
            <a:pPr eaLnBrk="0" hangingPunct="0"/>
            <a:r>
              <a:rPr lang="it-IT" sz="4800">
                <a:solidFill>
                  <a:srgbClr val="FF0000"/>
                </a:solidFill>
                <a:latin typeface="Arial Black" pitchFamily="34" charset="0"/>
              </a:rPr>
              <a:t>Oh Signore, </a:t>
            </a:r>
          </a:p>
          <a:p>
            <a:pPr eaLnBrk="0" hangingPunct="0"/>
            <a:r>
              <a:rPr lang="it-IT" sz="4800">
                <a:solidFill>
                  <a:srgbClr val="FF0000"/>
                </a:solidFill>
                <a:latin typeface="Arial Black" pitchFamily="34" charset="0"/>
              </a:rPr>
              <a:t>ovunque io vada,</a:t>
            </a:r>
          </a:p>
          <a:p>
            <a:pPr eaLnBrk="0" hangingPunct="0"/>
            <a:r>
              <a:rPr lang="it-IT" sz="4800">
                <a:solidFill>
                  <a:srgbClr val="FF0000"/>
                </a:solidFill>
                <a:latin typeface="Arial Black" pitchFamily="34" charset="0"/>
              </a:rPr>
              <a:t>resta accanto a me </a:t>
            </a:r>
            <a:r>
              <a:rPr lang="it-IT" sz="1800">
                <a:solidFill>
                  <a:srgbClr val="FF0000"/>
                </a:solidFill>
                <a:latin typeface="Arial" pitchFamily="34" charset="0"/>
              </a:rPr>
              <a:t/>
            </a:r>
            <a:br>
              <a:rPr lang="it-IT" sz="1800">
                <a:solidFill>
                  <a:srgbClr val="FF0000"/>
                </a:solidFill>
                <a:latin typeface="Arial" pitchFamily="34" charset="0"/>
              </a:rPr>
            </a:br>
            <a:endParaRPr lang="it-IT" sz="1800">
              <a:solidFill>
                <a:srgbClr val="FF0000"/>
              </a:solidFill>
              <a:latin typeface="Arial" pitchFamily="34" charset="0"/>
            </a:endParaRPr>
          </a:p>
        </p:txBody>
      </p:sp>
      <p:pic>
        <p:nvPicPr>
          <p:cNvPr id="184324" name="Picture 2" descr="http://www.cybermidi.net/images/pixel.gif"/>
          <p:cNvPicPr>
            <a:picLocks noChangeAspect="1" noChangeArrowheads="1"/>
          </p:cNvPicPr>
          <p:nvPr/>
        </p:nvPicPr>
        <p:blipFill>
          <a:blip r:embed="rId3"/>
          <a:srcRect/>
          <a:stretch>
            <a:fillRect/>
          </a:stretch>
        </p:blipFill>
        <p:spPr bwMode="auto">
          <a:xfrm>
            <a:off x="155575" y="-411163"/>
            <a:ext cx="190500" cy="190500"/>
          </a:xfrm>
          <a:prstGeom prst="rect">
            <a:avLst/>
          </a:prstGeom>
          <a:noFill/>
          <a:ln w="9525">
            <a:noFill/>
            <a:miter lim="800000"/>
            <a:headEnd/>
            <a:tailEnd/>
          </a:ln>
        </p:spPr>
      </p:pic>
      <p:pic>
        <p:nvPicPr>
          <p:cNvPr id="184325" name="Picture 3" descr="http://www.cybermidi.net/images/pixel.gif"/>
          <p:cNvPicPr>
            <a:picLocks noChangeAspect="1" noChangeArrowheads="1"/>
          </p:cNvPicPr>
          <p:nvPr/>
        </p:nvPicPr>
        <p:blipFill>
          <a:blip r:embed="rId3"/>
          <a:srcRect/>
          <a:stretch>
            <a:fillRect/>
          </a:stretch>
        </p:blipFill>
        <p:spPr bwMode="auto">
          <a:xfrm>
            <a:off x="155575" y="-136525"/>
            <a:ext cx="190500" cy="190500"/>
          </a:xfrm>
          <a:prstGeom prst="rect">
            <a:avLst/>
          </a:prstGeom>
          <a:noFill/>
          <a:ln w="9525">
            <a:noFill/>
            <a:miter lim="800000"/>
            <a:headEnd/>
            <a:tailEnd/>
          </a:ln>
        </p:spPr>
      </p:pic>
      <p:pic>
        <p:nvPicPr>
          <p:cNvPr id="184326" name="Picture 4" descr="http://www.cybermidi.net/images/pixel.gif"/>
          <p:cNvPicPr>
            <a:picLocks noChangeAspect="1" noChangeArrowheads="1"/>
          </p:cNvPicPr>
          <p:nvPr/>
        </p:nvPicPr>
        <p:blipFill>
          <a:blip r:embed="rId3"/>
          <a:srcRect/>
          <a:stretch>
            <a:fillRect/>
          </a:stretch>
        </p:blipFill>
        <p:spPr bwMode="auto">
          <a:xfrm>
            <a:off x="155575" y="138113"/>
            <a:ext cx="190500" cy="19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6" name="Immagine 5" descr="Orme%20sulla%20sabbia.jpg"/>
          <p:cNvPicPr>
            <a:picLocks noChangeAspect="1"/>
          </p:cNvPicPr>
          <p:nvPr/>
        </p:nvPicPr>
        <p:blipFill>
          <a:blip r:embed="rId2"/>
          <a:srcRect/>
          <a:stretch>
            <a:fillRect/>
          </a:stretch>
        </p:blipFill>
        <p:spPr bwMode="auto">
          <a:xfrm>
            <a:off x="0" y="0"/>
            <a:ext cx="9144000" cy="6858000"/>
          </a:xfrm>
          <a:prstGeom prst="rect">
            <a:avLst/>
          </a:prstGeom>
          <a:solidFill>
            <a:schemeClr val="bg1"/>
          </a:solidFill>
          <a:ln w="9525">
            <a:noFill/>
            <a:miter lim="800000"/>
            <a:headEnd/>
            <a:tailEnd/>
          </a:ln>
        </p:spPr>
      </p:pic>
      <p:sp>
        <p:nvSpPr>
          <p:cNvPr id="25601" name="Rectangle 1"/>
          <p:cNvSpPr>
            <a:spLocks noChangeArrowheads="1"/>
          </p:cNvSpPr>
          <p:nvPr/>
        </p:nvSpPr>
        <p:spPr bwMode="auto">
          <a:xfrm>
            <a:off x="5000628" y="214290"/>
            <a:ext cx="3929058" cy="4524315"/>
          </a:xfrm>
          <a:prstGeom prst="rect">
            <a:avLst/>
          </a:prstGeom>
          <a:solidFill>
            <a:schemeClr val="bg1">
              <a:alpha val="37000"/>
            </a:schemeClr>
          </a:solidFill>
          <a:ln w="9525">
            <a:noFill/>
            <a:miter lim="800000"/>
            <a:headEnd/>
            <a:tailEnd/>
          </a:ln>
          <a:effectLst>
            <a:softEdge rad="63500"/>
          </a:effectLst>
        </p:spPr>
        <p:txBody>
          <a:bodyPr anchor="ctr">
            <a:spAutoFit/>
          </a:bodyPr>
          <a:lstStyle/>
          <a:p>
            <a:pPr algn="r" eaLnBrk="0" hangingPunct="0">
              <a:defRPr/>
            </a:pPr>
            <a:r>
              <a:rPr lang="it-IT" sz="4800" b="1" dirty="0">
                <a:solidFill>
                  <a:srgbClr val="000000"/>
                </a:solidFill>
                <a:latin typeface="Arial Black" pitchFamily="34" charset="0"/>
              </a:rPr>
              <a:t>Io ti prego, stammi vicino </a:t>
            </a:r>
            <a:r>
              <a:rPr lang="it-IT" sz="4800" dirty="0">
                <a:solidFill>
                  <a:prstClr val="black"/>
                </a:solidFill>
                <a:latin typeface="Arial Black" pitchFamily="34" charset="0"/>
              </a:rPr>
              <a:t/>
            </a:r>
            <a:br>
              <a:rPr lang="it-IT" sz="4800" dirty="0">
                <a:solidFill>
                  <a:prstClr val="black"/>
                </a:solidFill>
                <a:latin typeface="Arial Black" pitchFamily="34" charset="0"/>
              </a:rPr>
            </a:br>
            <a:r>
              <a:rPr lang="it-IT" sz="4800" b="1" dirty="0">
                <a:solidFill>
                  <a:srgbClr val="000000"/>
                </a:solidFill>
                <a:latin typeface="Arial Black" pitchFamily="34" charset="0"/>
              </a:rPr>
              <a:t>ogni passo del mio cammino</a:t>
            </a:r>
            <a:endParaRPr lang="it-IT" sz="1800" dirty="0">
              <a:solidFill>
                <a:prstClr val="black"/>
              </a:solidFill>
              <a:latin typeface="Arial" pitchFamily="34" charset="0"/>
            </a:endParaRPr>
          </a:p>
        </p:txBody>
      </p:sp>
      <p:pic>
        <p:nvPicPr>
          <p:cNvPr id="185350" name="Picture 2" descr="http://www.cybermidi.net/images/pixel.gif"/>
          <p:cNvPicPr>
            <a:picLocks noChangeAspect="1" noChangeArrowheads="1"/>
          </p:cNvPicPr>
          <p:nvPr/>
        </p:nvPicPr>
        <p:blipFill>
          <a:blip r:embed="rId3"/>
          <a:srcRect/>
          <a:stretch>
            <a:fillRect/>
          </a:stretch>
        </p:blipFill>
        <p:spPr bwMode="auto">
          <a:xfrm>
            <a:off x="155575" y="-411163"/>
            <a:ext cx="190500" cy="190500"/>
          </a:xfrm>
          <a:prstGeom prst="rect">
            <a:avLst/>
          </a:prstGeom>
          <a:noFill/>
          <a:ln w="9525">
            <a:noFill/>
            <a:miter lim="800000"/>
            <a:headEnd/>
            <a:tailEnd/>
          </a:ln>
        </p:spPr>
      </p:pic>
      <p:pic>
        <p:nvPicPr>
          <p:cNvPr id="185351" name="Picture 3" descr="http://www.cybermidi.net/images/pixel.gif"/>
          <p:cNvPicPr>
            <a:picLocks noChangeAspect="1" noChangeArrowheads="1"/>
          </p:cNvPicPr>
          <p:nvPr/>
        </p:nvPicPr>
        <p:blipFill>
          <a:blip r:embed="rId3"/>
          <a:srcRect/>
          <a:stretch>
            <a:fillRect/>
          </a:stretch>
        </p:blipFill>
        <p:spPr bwMode="auto">
          <a:xfrm>
            <a:off x="155575" y="-136525"/>
            <a:ext cx="190500" cy="190500"/>
          </a:xfrm>
          <a:prstGeom prst="rect">
            <a:avLst/>
          </a:prstGeom>
          <a:noFill/>
          <a:ln w="9525">
            <a:noFill/>
            <a:miter lim="800000"/>
            <a:headEnd/>
            <a:tailEnd/>
          </a:ln>
        </p:spPr>
      </p:pic>
      <p:pic>
        <p:nvPicPr>
          <p:cNvPr id="185352" name="Picture 4" descr="http://www.cybermidi.net/images/pixel.gif"/>
          <p:cNvPicPr>
            <a:picLocks noChangeAspect="1" noChangeArrowheads="1"/>
          </p:cNvPicPr>
          <p:nvPr/>
        </p:nvPicPr>
        <p:blipFill>
          <a:blip r:embed="rId3"/>
          <a:srcRect/>
          <a:stretch>
            <a:fillRect/>
          </a:stretch>
        </p:blipFill>
        <p:spPr bwMode="auto">
          <a:xfrm>
            <a:off x="155575" y="138113"/>
            <a:ext cx="190500" cy="19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magine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1987" name="Text Box 3"/>
          <p:cNvSpPr txBox="1">
            <a:spLocks noChangeArrowheads="1"/>
          </p:cNvSpPr>
          <p:nvPr/>
        </p:nvSpPr>
        <p:spPr bwMode="auto">
          <a:xfrm>
            <a:off x="0" y="188913"/>
            <a:ext cx="5724525" cy="701675"/>
          </a:xfrm>
          <a:prstGeom prst="rect">
            <a:avLst/>
          </a:prstGeom>
          <a:noFill/>
          <a:ln w="9525">
            <a:noFill/>
            <a:miter lim="800000"/>
            <a:headEnd/>
            <a:tailEnd/>
          </a:ln>
        </p:spPr>
        <p:txBody>
          <a:bodyPr>
            <a:spAutoFit/>
          </a:bodyPr>
          <a:lstStyle/>
          <a:p>
            <a:pPr>
              <a:spcBef>
                <a:spcPct val="50000"/>
              </a:spcBef>
            </a:pPr>
            <a:r>
              <a:rPr lang="it-IT" sz="4000">
                <a:solidFill>
                  <a:srgbClr val="66FF33"/>
                </a:solidFill>
                <a:latin typeface="Comic Sans MS" pitchFamily="66" charset="0"/>
              </a:rPr>
              <a:t>Ecco il Signore viene</a:t>
            </a: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6370" name="Picture 8" descr="Clicca per immagine full size"/>
          <p:cNvPicPr>
            <a:picLocks noChangeAspect="1" noChangeArrowheads="1"/>
          </p:cNvPicPr>
          <p:nvPr/>
        </p:nvPicPr>
        <p:blipFill>
          <a:blip r:embed="rId2"/>
          <a:srcRect/>
          <a:stretch>
            <a:fillRect/>
          </a:stretch>
        </p:blipFill>
        <p:spPr bwMode="auto">
          <a:xfrm>
            <a:off x="0" y="0"/>
            <a:ext cx="6137275" cy="6858000"/>
          </a:xfrm>
          <a:prstGeom prst="rect">
            <a:avLst/>
          </a:prstGeom>
          <a:noFill/>
          <a:ln w="9525">
            <a:noFill/>
            <a:miter lim="800000"/>
            <a:headEnd/>
            <a:tailEnd/>
          </a:ln>
        </p:spPr>
      </p:pic>
      <p:sp>
        <p:nvSpPr>
          <p:cNvPr id="186371" name="Rettangolo 1"/>
          <p:cNvSpPr>
            <a:spLocks noChangeArrowheads="1"/>
          </p:cNvSpPr>
          <p:nvPr/>
        </p:nvSpPr>
        <p:spPr bwMode="auto">
          <a:xfrm>
            <a:off x="4286250" y="428625"/>
            <a:ext cx="4572000" cy="3786188"/>
          </a:xfrm>
          <a:prstGeom prst="rect">
            <a:avLst/>
          </a:prstGeom>
          <a:noFill/>
          <a:ln w="9525">
            <a:noFill/>
            <a:miter lim="800000"/>
            <a:headEnd/>
            <a:tailEnd/>
          </a:ln>
        </p:spPr>
        <p:txBody>
          <a:bodyPr>
            <a:spAutoFit/>
          </a:bodyPr>
          <a:lstStyle/>
          <a:p>
            <a:pPr algn="r" eaLnBrk="0" hangingPunct="0"/>
            <a:r>
              <a:rPr lang="it-IT" sz="4800" b="1">
                <a:solidFill>
                  <a:srgbClr val="000000"/>
                </a:solidFill>
                <a:latin typeface="Arial Black" pitchFamily="34" charset="0"/>
              </a:rPr>
              <a:t>ogni notte,</a:t>
            </a:r>
          </a:p>
          <a:p>
            <a:pPr algn="r" eaLnBrk="0" hangingPunct="0"/>
            <a:r>
              <a:rPr lang="it-IT" sz="4800" b="1">
                <a:solidFill>
                  <a:srgbClr val="000000"/>
                </a:solidFill>
                <a:latin typeface="Arial Black" pitchFamily="34" charset="0"/>
              </a:rPr>
              <a:t>ogni mattino resta accanto </a:t>
            </a:r>
          </a:p>
          <a:p>
            <a:pPr algn="r" eaLnBrk="0" hangingPunct="0"/>
            <a:r>
              <a:rPr lang="it-IT" sz="4800" b="1">
                <a:solidFill>
                  <a:srgbClr val="000000"/>
                </a:solidFill>
                <a:latin typeface="Arial Black" pitchFamily="34" charset="0"/>
              </a:rPr>
              <a:t>a me.</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Immagine 7" descr="37-strada-pienza.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87395" name="Rectangle 1"/>
          <p:cNvSpPr>
            <a:spLocks noChangeArrowheads="1"/>
          </p:cNvSpPr>
          <p:nvPr/>
        </p:nvSpPr>
        <p:spPr bwMode="auto">
          <a:xfrm>
            <a:off x="214313" y="106363"/>
            <a:ext cx="8786812" cy="4800600"/>
          </a:xfrm>
          <a:prstGeom prst="rect">
            <a:avLst/>
          </a:prstGeom>
          <a:solidFill>
            <a:srgbClr val="FFFFFF">
              <a:alpha val="69803"/>
            </a:srgbClr>
          </a:solidFill>
          <a:ln w="9525">
            <a:noFill/>
            <a:miter lim="800000"/>
            <a:headEnd/>
            <a:tailEnd/>
          </a:ln>
        </p:spPr>
        <p:txBody>
          <a:bodyPr anchor="ctr">
            <a:spAutoFit/>
          </a:bodyPr>
          <a:lstStyle/>
          <a:p>
            <a:pPr eaLnBrk="0" hangingPunct="0"/>
            <a:r>
              <a:rPr lang="it-IT" sz="4800">
                <a:solidFill>
                  <a:srgbClr val="FF0000"/>
                </a:solidFill>
                <a:latin typeface="Arial Black" pitchFamily="34" charset="0"/>
              </a:rPr>
              <a:t>Ora vado sulla mia strada </a:t>
            </a:r>
            <a:br>
              <a:rPr lang="it-IT" sz="4800">
                <a:solidFill>
                  <a:srgbClr val="FF0000"/>
                </a:solidFill>
                <a:latin typeface="Arial Black" pitchFamily="34" charset="0"/>
              </a:rPr>
            </a:br>
            <a:r>
              <a:rPr lang="it-IT" sz="4800">
                <a:solidFill>
                  <a:srgbClr val="FF0000"/>
                </a:solidFill>
                <a:latin typeface="Arial Black" pitchFamily="34" charset="0"/>
              </a:rPr>
              <a:t>con l’amore tuo </a:t>
            </a:r>
          </a:p>
          <a:p>
            <a:pPr eaLnBrk="0" hangingPunct="0"/>
            <a:r>
              <a:rPr lang="it-IT" sz="4800">
                <a:solidFill>
                  <a:srgbClr val="FF0000"/>
                </a:solidFill>
                <a:latin typeface="Arial Black" pitchFamily="34" charset="0"/>
              </a:rPr>
              <a:t>che mi guida. </a:t>
            </a:r>
          </a:p>
          <a:p>
            <a:pPr eaLnBrk="0" hangingPunct="0"/>
            <a:r>
              <a:rPr lang="it-IT" sz="4800">
                <a:solidFill>
                  <a:srgbClr val="FF0000"/>
                </a:solidFill>
                <a:latin typeface="Arial Black" pitchFamily="34" charset="0"/>
              </a:rPr>
              <a:t>Oh Signore, </a:t>
            </a:r>
          </a:p>
          <a:p>
            <a:pPr eaLnBrk="0" hangingPunct="0"/>
            <a:r>
              <a:rPr lang="it-IT" sz="4800">
                <a:solidFill>
                  <a:srgbClr val="FF0000"/>
                </a:solidFill>
                <a:latin typeface="Arial Black" pitchFamily="34" charset="0"/>
              </a:rPr>
              <a:t>ovunque io vada,</a:t>
            </a:r>
          </a:p>
          <a:p>
            <a:pPr eaLnBrk="0" hangingPunct="0"/>
            <a:r>
              <a:rPr lang="it-IT" sz="4800">
                <a:solidFill>
                  <a:srgbClr val="FF0000"/>
                </a:solidFill>
                <a:latin typeface="Arial Black" pitchFamily="34" charset="0"/>
              </a:rPr>
              <a:t>resta accanto a me </a:t>
            </a:r>
            <a:r>
              <a:rPr lang="it-IT" sz="1800">
                <a:solidFill>
                  <a:srgbClr val="FF0000"/>
                </a:solidFill>
                <a:latin typeface="Arial" pitchFamily="34" charset="0"/>
              </a:rPr>
              <a:t/>
            </a:r>
            <a:br>
              <a:rPr lang="it-IT" sz="1800">
                <a:solidFill>
                  <a:srgbClr val="FF0000"/>
                </a:solidFill>
                <a:latin typeface="Arial" pitchFamily="34" charset="0"/>
              </a:rPr>
            </a:br>
            <a:endParaRPr lang="it-IT" sz="1800">
              <a:solidFill>
                <a:srgbClr val="FF0000"/>
              </a:solidFill>
              <a:latin typeface="Arial" pitchFamily="34" charset="0"/>
            </a:endParaRPr>
          </a:p>
        </p:txBody>
      </p:sp>
      <p:pic>
        <p:nvPicPr>
          <p:cNvPr id="187396" name="Picture 2" descr="http://www.cybermidi.net/images/pixel.gif"/>
          <p:cNvPicPr>
            <a:picLocks noChangeAspect="1" noChangeArrowheads="1"/>
          </p:cNvPicPr>
          <p:nvPr/>
        </p:nvPicPr>
        <p:blipFill>
          <a:blip r:embed="rId3"/>
          <a:srcRect/>
          <a:stretch>
            <a:fillRect/>
          </a:stretch>
        </p:blipFill>
        <p:spPr bwMode="auto">
          <a:xfrm>
            <a:off x="155575" y="-411163"/>
            <a:ext cx="190500" cy="190500"/>
          </a:xfrm>
          <a:prstGeom prst="rect">
            <a:avLst/>
          </a:prstGeom>
          <a:noFill/>
          <a:ln w="9525">
            <a:noFill/>
            <a:miter lim="800000"/>
            <a:headEnd/>
            <a:tailEnd/>
          </a:ln>
        </p:spPr>
      </p:pic>
      <p:pic>
        <p:nvPicPr>
          <p:cNvPr id="187397" name="Picture 3" descr="http://www.cybermidi.net/images/pixel.gif"/>
          <p:cNvPicPr>
            <a:picLocks noChangeAspect="1" noChangeArrowheads="1"/>
          </p:cNvPicPr>
          <p:nvPr/>
        </p:nvPicPr>
        <p:blipFill>
          <a:blip r:embed="rId3"/>
          <a:srcRect/>
          <a:stretch>
            <a:fillRect/>
          </a:stretch>
        </p:blipFill>
        <p:spPr bwMode="auto">
          <a:xfrm>
            <a:off x="155575" y="-136525"/>
            <a:ext cx="190500" cy="190500"/>
          </a:xfrm>
          <a:prstGeom prst="rect">
            <a:avLst/>
          </a:prstGeom>
          <a:noFill/>
          <a:ln w="9525">
            <a:noFill/>
            <a:miter lim="800000"/>
            <a:headEnd/>
            <a:tailEnd/>
          </a:ln>
        </p:spPr>
      </p:pic>
      <p:pic>
        <p:nvPicPr>
          <p:cNvPr id="187398" name="Picture 4" descr="http://www.cybermidi.net/images/pixel.gif"/>
          <p:cNvPicPr>
            <a:picLocks noChangeAspect="1" noChangeArrowheads="1"/>
          </p:cNvPicPr>
          <p:nvPr/>
        </p:nvPicPr>
        <p:blipFill>
          <a:blip r:embed="rId3"/>
          <a:srcRect/>
          <a:stretch>
            <a:fillRect/>
          </a:stretch>
        </p:blipFill>
        <p:spPr bwMode="auto">
          <a:xfrm>
            <a:off x="155575" y="138113"/>
            <a:ext cx="190500" cy="19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Immagine 5" descr="Orme%20sulla%20sabbia.jpg"/>
          <p:cNvPicPr>
            <a:picLocks noChangeAspect="1"/>
          </p:cNvPicPr>
          <p:nvPr/>
        </p:nvPicPr>
        <p:blipFill>
          <a:blip r:embed="rId2"/>
          <a:srcRect/>
          <a:stretch>
            <a:fillRect/>
          </a:stretch>
        </p:blipFill>
        <p:spPr bwMode="auto">
          <a:xfrm>
            <a:off x="0" y="0"/>
            <a:ext cx="9144000" cy="6858000"/>
          </a:xfrm>
          <a:prstGeom prst="rect">
            <a:avLst/>
          </a:prstGeom>
          <a:solidFill>
            <a:schemeClr val="bg1"/>
          </a:solidFill>
          <a:ln w="9525">
            <a:noFill/>
            <a:miter lim="800000"/>
            <a:headEnd/>
            <a:tailEnd/>
          </a:ln>
        </p:spPr>
      </p:pic>
      <p:sp>
        <p:nvSpPr>
          <p:cNvPr id="25601" name="Rectangle 1"/>
          <p:cNvSpPr>
            <a:spLocks noChangeArrowheads="1"/>
          </p:cNvSpPr>
          <p:nvPr/>
        </p:nvSpPr>
        <p:spPr bwMode="auto">
          <a:xfrm>
            <a:off x="5000628" y="214290"/>
            <a:ext cx="3929058" cy="4524315"/>
          </a:xfrm>
          <a:prstGeom prst="rect">
            <a:avLst/>
          </a:prstGeom>
          <a:solidFill>
            <a:schemeClr val="bg1">
              <a:alpha val="37000"/>
            </a:schemeClr>
          </a:solidFill>
          <a:ln w="9525">
            <a:noFill/>
            <a:miter lim="800000"/>
            <a:headEnd/>
            <a:tailEnd/>
          </a:ln>
          <a:effectLst>
            <a:softEdge rad="63500"/>
          </a:effectLst>
        </p:spPr>
        <p:txBody>
          <a:bodyPr anchor="ctr">
            <a:spAutoFit/>
          </a:bodyPr>
          <a:lstStyle/>
          <a:p>
            <a:pPr algn="r" eaLnBrk="0" hangingPunct="0">
              <a:defRPr/>
            </a:pPr>
            <a:r>
              <a:rPr lang="it-IT" sz="4800" b="1" dirty="0">
                <a:solidFill>
                  <a:srgbClr val="000000"/>
                </a:solidFill>
                <a:latin typeface="Arial Black" pitchFamily="34" charset="0"/>
              </a:rPr>
              <a:t>Io ti prego, stammi vicino </a:t>
            </a:r>
            <a:r>
              <a:rPr lang="it-IT" sz="4800" dirty="0">
                <a:solidFill>
                  <a:prstClr val="black"/>
                </a:solidFill>
                <a:latin typeface="Arial Black" pitchFamily="34" charset="0"/>
              </a:rPr>
              <a:t/>
            </a:r>
            <a:br>
              <a:rPr lang="it-IT" sz="4800" dirty="0">
                <a:solidFill>
                  <a:prstClr val="black"/>
                </a:solidFill>
                <a:latin typeface="Arial Black" pitchFamily="34" charset="0"/>
              </a:rPr>
            </a:br>
            <a:r>
              <a:rPr lang="it-IT" sz="4800" b="1" dirty="0">
                <a:solidFill>
                  <a:srgbClr val="000000"/>
                </a:solidFill>
                <a:latin typeface="Arial Black" pitchFamily="34" charset="0"/>
              </a:rPr>
              <a:t>ogni passo del mio cammino</a:t>
            </a:r>
            <a:endParaRPr lang="it-IT" sz="1800" dirty="0">
              <a:solidFill>
                <a:prstClr val="black"/>
              </a:solidFill>
              <a:latin typeface="Arial" pitchFamily="34" charset="0"/>
            </a:endParaRPr>
          </a:p>
        </p:txBody>
      </p:sp>
      <p:pic>
        <p:nvPicPr>
          <p:cNvPr id="188422" name="Picture 2" descr="http://www.cybermidi.net/images/pixel.gif"/>
          <p:cNvPicPr>
            <a:picLocks noChangeAspect="1" noChangeArrowheads="1"/>
          </p:cNvPicPr>
          <p:nvPr/>
        </p:nvPicPr>
        <p:blipFill>
          <a:blip r:embed="rId3"/>
          <a:srcRect/>
          <a:stretch>
            <a:fillRect/>
          </a:stretch>
        </p:blipFill>
        <p:spPr bwMode="auto">
          <a:xfrm>
            <a:off x="155575" y="-411163"/>
            <a:ext cx="190500" cy="190500"/>
          </a:xfrm>
          <a:prstGeom prst="rect">
            <a:avLst/>
          </a:prstGeom>
          <a:noFill/>
          <a:ln w="9525">
            <a:noFill/>
            <a:miter lim="800000"/>
            <a:headEnd/>
            <a:tailEnd/>
          </a:ln>
        </p:spPr>
      </p:pic>
      <p:pic>
        <p:nvPicPr>
          <p:cNvPr id="188423" name="Picture 3" descr="http://www.cybermidi.net/images/pixel.gif"/>
          <p:cNvPicPr>
            <a:picLocks noChangeAspect="1" noChangeArrowheads="1"/>
          </p:cNvPicPr>
          <p:nvPr/>
        </p:nvPicPr>
        <p:blipFill>
          <a:blip r:embed="rId3"/>
          <a:srcRect/>
          <a:stretch>
            <a:fillRect/>
          </a:stretch>
        </p:blipFill>
        <p:spPr bwMode="auto">
          <a:xfrm>
            <a:off x="155575" y="-136525"/>
            <a:ext cx="190500" cy="190500"/>
          </a:xfrm>
          <a:prstGeom prst="rect">
            <a:avLst/>
          </a:prstGeom>
          <a:noFill/>
          <a:ln w="9525">
            <a:noFill/>
            <a:miter lim="800000"/>
            <a:headEnd/>
            <a:tailEnd/>
          </a:ln>
        </p:spPr>
      </p:pic>
      <p:pic>
        <p:nvPicPr>
          <p:cNvPr id="188424" name="Picture 4" descr="http://www.cybermidi.net/images/pixel.gif"/>
          <p:cNvPicPr>
            <a:picLocks noChangeAspect="1" noChangeArrowheads="1"/>
          </p:cNvPicPr>
          <p:nvPr/>
        </p:nvPicPr>
        <p:blipFill>
          <a:blip r:embed="rId3"/>
          <a:srcRect/>
          <a:stretch>
            <a:fillRect/>
          </a:stretch>
        </p:blipFill>
        <p:spPr bwMode="auto">
          <a:xfrm>
            <a:off x="155575" y="138113"/>
            <a:ext cx="190500" cy="19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9442" name="Picture 8" descr="Clicca per immagine full size"/>
          <p:cNvPicPr>
            <a:picLocks noChangeAspect="1" noChangeArrowheads="1"/>
          </p:cNvPicPr>
          <p:nvPr/>
        </p:nvPicPr>
        <p:blipFill>
          <a:blip r:embed="rId2"/>
          <a:srcRect/>
          <a:stretch>
            <a:fillRect/>
          </a:stretch>
        </p:blipFill>
        <p:spPr bwMode="auto">
          <a:xfrm>
            <a:off x="0" y="0"/>
            <a:ext cx="6137275" cy="6858000"/>
          </a:xfrm>
          <a:prstGeom prst="rect">
            <a:avLst/>
          </a:prstGeom>
          <a:noFill/>
          <a:ln w="9525">
            <a:noFill/>
            <a:miter lim="800000"/>
            <a:headEnd/>
            <a:tailEnd/>
          </a:ln>
        </p:spPr>
      </p:pic>
      <p:sp>
        <p:nvSpPr>
          <p:cNvPr id="189443" name="Rettangolo 1"/>
          <p:cNvSpPr>
            <a:spLocks noChangeArrowheads="1"/>
          </p:cNvSpPr>
          <p:nvPr/>
        </p:nvSpPr>
        <p:spPr bwMode="auto">
          <a:xfrm>
            <a:off x="4286250" y="428625"/>
            <a:ext cx="4572000" cy="3786188"/>
          </a:xfrm>
          <a:prstGeom prst="rect">
            <a:avLst/>
          </a:prstGeom>
          <a:noFill/>
          <a:ln w="9525">
            <a:noFill/>
            <a:miter lim="800000"/>
            <a:headEnd/>
            <a:tailEnd/>
          </a:ln>
        </p:spPr>
        <p:txBody>
          <a:bodyPr>
            <a:spAutoFit/>
          </a:bodyPr>
          <a:lstStyle/>
          <a:p>
            <a:pPr algn="r" eaLnBrk="0" hangingPunct="0"/>
            <a:r>
              <a:rPr lang="it-IT" sz="4800" b="1">
                <a:solidFill>
                  <a:srgbClr val="000000"/>
                </a:solidFill>
                <a:latin typeface="Arial Black" pitchFamily="34" charset="0"/>
              </a:rPr>
              <a:t>ogni notte,</a:t>
            </a:r>
          </a:p>
          <a:p>
            <a:pPr algn="r" eaLnBrk="0" hangingPunct="0"/>
            <a:r>
              <a:rPr lang="it-IT" sz="4800" b="1">
                <a:solidFill>
                  <a:srgbClr val="000000"/>
                </a:solidFill>
                <a:latin typeface="Arial Black" pitchFamily="34" charset="0"/>
              </a:rPr>
              <a:t>ogni mattino resta accanto </a:t>
            </a:r>
          </a:p>
          <a:p>
            <a:pPr algn="r" eaLnBrk="0" hangingPunct="0"/>
            <a:r>
              <a:rPr lang="it-IT" sz="4800" b="1">
                <a:solidFill>
                  <a:srgbClr val="000000"/>
                </a:solidFill>
                <a:latin typeface="Arial Black" pitchFamily="34" charset="0"/>
              </a:rPr>
              <a:t>a me.</a:t>
            </a:r>
          </a:p>
        </p:txBody>
      </p:sp>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Immagine 7" descr="37-strada-pienza.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90467" name="Rectangle 1"/>
          <p:cNvSpPr>
            <a:spLocks noChangeArrowheads="1"/>
          </p:cNvSpPr>
          <p:nvPr/>
        </p:nvSpPr>
        <p:spPr bwMode="auto">
          <a:xfrm>
            <a:off x="214313" y="106363"/>
            <a:ext cx="8786812" cy="4800600"/>
          </a:xfrm>
          <a:prstGeom prst="rect">
            <a:avLst/>
          </a:prstGeom>
          <a:solidFill>
            <a:srgbClr val="FFFFFF">
              <a:alpha val="69803"/>
            </a:srgbClr>
          </a:solidFill>
          <a:ln w="9525">
            <a:noFill/>
            <a:miter lim="800000"/>
            <a:headEnd/>
            <a:tailEnd/>
          </a:ln>
        </p:spPr>
        <p:txBody>
          <a:bodyPr anchor="ctr">
            <a:spAutoFit/>
          </a:bodyPr>
          <a:lstStyle/>
          <a:p>
            <a:pPr eaLnBrk="0" hangingPunct="0"/>
            <a:r>
              <a:rPr lang="it-IT" sz="4800">
                <a:solidFill>
                  <a:srgbClr val="FF0000"/>
                </a:solidFill>
                <a:latin typeface="Arial Black" pitchFamily="34" charset="0"/>
              </a:rPr>
              <a:t>Ora vado sulla mia strada </a:t>
            </a:r>
            <a:br>
              <a:rPr lang="it-IT" sz="4800">
                <a:solidFill>
                  <a:srgbClr val="FF0000"/>
                </a:solidFill>
                <a:latin typeface="Arial Black" pitchFamily="34" charset="0"/>
              </a:rPr>
            </a:br>
            <a:r>
              <a:rPr lang="it-IT" sz="4800">
                <a:solidFill>
                  <a:srgbClr val="FF0000"/>
                </a:solidFill>
                <a:latin typeface="Arial Black" pitchFamily="34" charset="0"/>
              </a:rPr>
              <a:t>con l’amore tuo </a:t>
            </a:r>
          </a:p>
          <a:p>
            <a:pPr eaLnBrk="0" hangingPunct="0"/>
            <a:r>
              <a:rPr lang="it-IT" sz="4800">
                <a:solidFill>
                  <a:srgbClr val="FF0000"/>
                </a:solidFill>
                <a:latin typeface="Arial Black" pitchFamily="34" charset="0"/>
              </a:rPr>
              <a:t>che mi guida. </a:t>
            </a:r>
          </a:p>
          <a:p>
            <a:pPr eaLnBrk="0" hangingPunct="0"/>
            <a:r>
              <a:rPr lang="it-IT" sz="4800">
                <a:solidFill>
                  <a:srgbClr val="FF0000"/>
                </a:solidFill>
                <a:latin typeface="Arial Black" pitchFamily="34" charset="0"/>
              </a:rPr>
              <a:t>Oh Signore, </a:t>
            </a:r>
          </a:p>
          <a:p>
            <a:pPr eaLnBrk="0" hangingPunct="0"/>
            <a:r>
              <a:rPr lang="it-IT" sz="4800">
                <a:solidFill>
                  <a:srgbClr val="FF0000"/>
                </a:solidFill>
                <a:latin typeface="Arial Black" pitchFamily="34" charset="0"/>
              </a:rPr>
              <a:t>ovunque io vada,</a:t>
            </a:r>
          </a:p>
          <a:p>
            <a:pPr eaLnBrk="0" hangingPunct="0"/>
            <a:r>
              <a:rPr lang="it-IT" sz="4800">
                <a:solidFill>
                  <a:srgbClr val="FF0000"/>
                </a:solidFill>
                <a:latin typeface="Arial Black" pitchFamily="34" charset="0"/>
              </a:rPr>
              <a:t>resta accanto a me </a:t>
            </a:r>
            <a:r>
              <a:rPr lang="it-IT" sz="1800">
                <a:solidFill>
                  <a:srgbClr val="FF0000"/>
                </a:solidFill>
                <a:latin typeface="Arial" pitchFamily="34" charset="0"/>
              </a:rPr>
              <a:t/>
            </a:r>
            <a:br>
              <a:rPr lang="it-IT" sz="1800">
                <a:solidFill>
                  <a:srgbClr val="FF0000"/>
                </a:solidFill>
                <a:latin typeface="Arial" pitchFamily="34" charset="0"/>
              </a:rPr>
            </a:br>
            <a:endParaRPr lang="it-IT" sz="1800">
              <a:solidFill>
                <a:srgbClr val="FF0000"/>
              </a:solidFill>
              <a:latin typeface="Arial" pitchFamily="34" charset="0"/>
            </a:endParaRPr>
          </a:p>
        </p:txBody>
      </p:sp>
      <p:pic>
        <p:nvPicPr>
          <p:cNvPr id="190468" name="Picture 2" descr="http://www.cybermidi.net/images/pixel.gif"/>
          <p:cNvPicPr>
            <a:picLocks noChangeAspect="1" noChangeArrowheads="1"/>
          </p:cNvPicPr>
          <p:nvPr/>
        </p:nvPicPr>
        <p:blipFill>
          <a:blip r:embed="rId3"/>
          <a:srcRect/>
          <a:stretch>
            <a:fillRect/>
          </a:stretch>
        </p:blipFill>
        <p:spPr bwMode="auto">
          <a:xfrm>
            <a:off x="155575" y="-411163"/>
            <a:ext cx="190500" cy="190500"/>
          </a:xfrm>
          <a:prstGeom prst="rect">
            <a:avLst/>
          </a:prstGeom>
          <a:noFill/>
          <a:ln w="9525">
            <a:noFill/>
            <a:miter lim="800000"/>
            <a:headEnd/>
            <a:tailEnd/>
          </a:ln>
        </p:spPr>
      </p:pic>
      <p:pic>
        <p:nvPicPr>
          <p:cNvPr id="190469" name="Picture 3" descr="http://www.cybermidi.net/images/pixel.gif"/>
          <p:cNvPicPr>
            <a:picLocks noChangeAspect="1" noChangeArrowheads="1"/>
          </p:cNvPicPr>
          <p:nvPr/>
        </p:nvPicPr>
        <p:blipFill>
          <a:blip r:embed="rId3"/>
          <a:srcRect/>
          <a:stretch>
            <a:fillRect/>
          </a:stretch>
        </p:blipFill>
        <p:spPr bwMode="auto">
          <a:xfrm>
            <a:off x="155575" y="-136525"/>
            <a:ext cx="190500" cy="190500"/>
          </a:xfrm>
          <a:prstGeom prst="rect">
            <a:avLst/>
          </a:prstGeom>
          <a:noFill/>
          <a:ln w="9525">
            <a:noFill/>
            <a:miter lim="800000"/>
            <a:headEnd/>
            <a:tailEnd/>
          </a:ln>
        </p:spPr>
      </p:pic>
      <p:pic>
        <p:nvPicPr>
          <p:cNvPr id="190470" name="Picture 4" descr="http://www.cybermidi.net/images/pixel.gif"/>
          <p:cNvPicPr>
            <a:picLocks noChangeAspect="1" noChangeArrowheads="1"/>
          </p:cNvPicPr>
          <p:nvPr/>
        </p:nvPicPr>
        <p:blipFill>
          <a:blip r:embed="rId3"/>
          <a:srcRect/>
          <a:stretch>
            <a:fillRect/>
          </a:stretch>
        </p:blipFill>
        <p:spPr bwMode="auto">
          <a:xfrm>
            <a:off x="155575" y="138113"/>
            <a:ext cx="190500" cy="19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Immagine 5" descr="Orme%20sulla%20sabbia.jpg"/>
          <p:cNvPicPr>
            <a:picLocks noChangeAspect="1"/>
          </p:cNvPicPr>
          <p:nvPr/>
        </p:nvPicPr>
        <p:blipFill>
          <a:blip r:embed="rId2"/>
          <a:srcRect/>
          <a:stretch>
            <a:fillRect/>
          </a:stretch>
        </p:blipFill>
        <p:spPr bwMode="auto">
          <a:xfrm>
            <a:off x="0" y="0"/>
            <a:ext cx="9144000" cy="6858000"/>
          </a:xfrm>
          <a:prstGeom prst="rect">
            <a:avLst/>
          </a:prstGeom>
          <a:solidFill>
            <a:schemeClr val="bg1"/>
          </a:solidFill>
          <a:ln w="9525">
            <a:noFill/>
            <a:miter lim="800000"/>
            <a:headEnd/>
            <a:tailEnd/>
          </a:ln>
        </p:spPr>
      </p:pic>
      <p:sp>
        <p:nvSpPr>
          <p:cNvPr id="25601" name="Rectangle 1"/>
          <p:cNvSpPr>
            <a:spLocks noChangeArrowheads="1"/>
          </p:cNvSpPr>
          <p:nvPr/>
        </p:nvSpPr>
        <p:spPr bwMode="auto">
          <a:xfrm>
            <a:off x="5000628" y="214290"/>
            <a:ext cx="3929058" cy="4524315"/>
          </a:xfrm>
          <a:prstGeom prst="rect">
            <a:avLst/>
          </a:prstGeom>
          <a:solidFill>
            <a:schemeClr val="bg1">
              <a:alpha val="37000"/>
            </a:schemeClr>
          </a:solidFill>
          <a:ln w="9525">
            <a:noFill/>
            <a:miter lim="800000"/>
            <a:headEnd/>
            <a:tailEnd/>
          </a:ln>
          <a:effectLst>
            <a:softEdge rad="63500"/>
          </a:effectLst>
        </p:spPr>
        <p:txBody>
          <a:bodyPr anchor="ctr">
            <a:spAutoFit/>
          </a:bodyPr>
          <a:lstStyle/>
          <a:p>
            <a:pPr algn="r" eaLnBrk="0" hangingPunct="0">
              <a:defRPr/>
            </a:pPr>
            <a:r>
              <a:rPr lang="it-IT" sz="4800" b="1" dirty="0">
                <a:solidFill>
                  <a:srgbClr val="000000"/>
                </a:solidFill>
                <a:latin typeface="Arial Black" pitchFamily="34" charset="0"/>
              </a:rPr>
              <a:t>Io ti prego, stammi vicino </a:t>
            </a:r>
            <a:r>
              <a:rPr lang="it-IT" sz="4800" dirty="0">
                <a:solidFill>
                  <a:prstClr val="black"/>
                </a:solidFill>
                <a:latin typeface="Arial Black" pitchFamily="34" charset="0"/>
              </a:rPr>
              <a:t/>
            </a:r>
            <a:br>
              <a:rPr lang="it-IT" sz="4800" dirty="0">
                <a:solidFill>
                  <a:prstClr val="black"/>
                </a:solidFill>
                <a:latin typeface="Arial Black" pitchFamily="34" charset="0"/>
              </a:rPr>
            </a:br>
            <a:r>
              <a:rPr lang="it-IT" sz="4800" b="1" dirty="0">
                <a:solidFill>
                  <a:srgbClr val="000000"/>
                </a:solidFill>
                <a:latin typeface="Arial Black" pitchFamily="34" charset="0"/>
              </a:rPr>
              <a:t>ogni passo del mio cammino</a:t>
            </a:r>
            <a:endParaRPr lang="it-IT" sz="1800" dirty="0">
              <a:solidFill>
                <a:prstClr val="black"/>
              </a:solidFill>
              <a:latin typeface="Arial" pitchFamily="34" charset="0"/>
            </a:endParaRPr>
          </a:p>
        </p:txBody>
      </p:sp>
      <p:pic>
        <p:nvPicPr>
          <p:cNvPr id="191494" name="Picture 2" descr="http://www.cybermidi.net/images/pixel.gif"/>
          <p:cNvPicPr>
            <a:picLocks noChangeAspect="1" noChangeArrowheads="1"/>
          </p:cNvPicPr>
          <p:nvPr/>
        </p:nvPicPr>
        <p:blipFill>
          <a:blip r:embed="rId3"/>
          <a:srcRect/>
          <a:stretch>
            <a:fillRect/>
          </a:stretch>
        </p:blipFill>
        <p:spPr bwMode="auto">
          <a:xfrm>
            <a:off x="155575" y="-411163"/>
            <a:ext cx="190500" cy="190500"/>
          </a:xfrm>
          <a:prstGeom prst="rect">
            <a:avLst/>
          </a:prstGeom>
          <a:noFill/>
          <a:ln w="9525">
            <a:noFill/>
            <a:miter lim="800000"/>
            <a:headEnd/>
            <a:tailEnd/>
          </a:ln>
        </p:spPr>
      </p:pic>
      <p:pic>
        <p:nvPicPr>
          <p:cNvPr id="191495" name="Picture 3" descr="http://www.cybermidi.net/images/pixel.gif"/>
          <p:cNvPicPr>
            <a:picLocks noChangeAspect="1" noChangeArrowheads="1"/>
          </p:cNvPicPr>
          <p:nvPr/>
        </p:nvPicPr>
        <p:blipFill>
          <a:blip r:embed="rId3"/>
          <a:srcRect/>
          <a:stretch>
            <a:fillRect/>
          </a:stretch>
        </p:blipFill>
        <p:spPr bwMode="auto">
          <a:xfrm>
            <a:off x="155575" y="-136525"/>
            <a:ext cx="190500" cy="190500"/>
          </a:xfrm>
          <a:prstGeom prst="rect">
            <a:avLst/>
          </a:prstGeom>
          <a:noFill/>
          <a:ln w="9525">
            <a:noFill/>
            <a:miter lim="800000"/>
            <a:headEnd/>
            <a:tailEnd/>
          </a:ln>
        </p:spPr>
      </p:pic>
      <p:pic>
        <p:nvPicPr>
          <p:cNvPr id="191496" name="Picture 4" descr="http://www.cybermidi.net/images/pixel.gif"/>
          <p:cNvPicPr>
            <a:picLocks noChangeAspect="1" noChangeArrowheads="1"/>
          </p:cNvPicPr>
          <p:nvPr/>
        </p:nvPicPr>
        <p:blipFill>
          <a:blip r:embed="rId3"/>
          <a:srcRect/>
          <a:stretch>
            <a:fillRect/>
          </a:stretch>
        </p:blipFill>
        <p:spPr bwMode="auto">
          <a:xfrm>
            <a:off x="155575" y="138113"/>
            <a:ext cx="190500" cy="19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8" descr="Clicca per immagine full size"/>
          <p:cNvPicPr>
            <a:picLocks noChangeAspect="1" noChangeArrowheads="1"/>
          </p:cNvPicPr>
          <p:nvPr/>
        </p:nvPicPr>
        <p:blipFill>
          <a:blip r:embed="rId2"/>
          <a:srcRect/>
          <a:stretch>
            <a:fillRect/>
          </a:stretch>
        </p:blipFill>
        <p:spPr bwMode="auto">
          <a:xfrm>
            <a:off x="0" y="0"/>
            <a:ext cx="6137275" cy="6858000"/>
          </a:xfrm>
          <a:prstGeom prst="rect">
            <a:avLst/>
          </a:prstGeom>
          <a:noFill/>
          <a:ln w="9525">
            <a:noFill/>
            <a:miter lim="800000"/>
            <a:headEnd/>
            <a:tailEnd/>
          </a:ln>
        </p:spPr>
      </p:pic>
      <p:sp>
        <p:nvSpPr>
          <p:cNvPr id="192515" name="Rettangolo 1"/>
          <p:cNvSpPr>
            <a:spLocks noChangeArrowheads="1"/>
          </p:cNvSpPr>
          <p:nvPr/>
        </p:nvSpPr>
        <p:spPr bwMode="auto">
          <a:xfrm>
            <a:off x="4286250" y="428625"/>
            <a:ext cx="4572000" cy="3786188"/>
          </a:xfrm>
          <a:prstGeom prst="rect">
            <a:avLst/>
          </a:prstGeom>
          <a:noFill/>
          <a:ln w="9525">
            <a:noFill/>
            <a:miter lim="800000"/>
            <a:headEnd/>
            <a:tailEnd/>
          </a:ln>
        </p:spPr>
        <p:txBody>
          <a:bodyPr>
            <a:spAutoFit/>
          </a:bodyPr>
          <a:lstStyle/>
          <a:p>
            <a:pPr algn="r" eaLnBrk="0" hangingPunct="0"/>
            <a:r>
              <a:rPr lang="it-IT" sz="4800" b="1">
                <a:solidFill>
                  <a:srgbClr val="000000"/>
                </a:solidFill>
                <a:latin typeface="Arial Black" pitchFamily="34" charset="0"/>
              </a:rPr>
              <a:t>ogni notte,</a:t>
            </a:r>
          </a:p>
          <a:p>
            <a:pPr algn="r" eaLnBrk="0" hangingPunct="0"/>
            <a:r>
              <a:rPr lang="it-IT" sz="4800" b="1">
                <a:solidFill>
                  <a:srgbClr val="000000"/>
                </a:solidFill>
                <a:latin typeface="Arial Black" pitchFamily="34" charset="0"/>
              </a:rPr>
              <a:t>ogni mattino resta accanto </a:t>
            </a:r>
          </a:p>
          <a:p>
            <a:pPr algn="r" eaLnBrk="0" hangingPunct="0"/>
            <a:r>
              <a:rPr lang="it-IT" sz="4800" b="1">
                <a:solidFill>
                  <a:srgbClr val="000000"/>
                </a:solidFill>
                <a:latin typeface="Arial Black" pitchFamily="34" charset="0"/>
              </a:rPr>
              <a:t>a me.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6699"/>
            </a:gs>
            <a:gs pos="19000">
              <a:srgbClr val="1170FF"/>
            </a:gs>
            <a:gs pos="28999">
              <a:srgbClr val="3333CC"/>
            </a:gs>
            <a:gs pos="39999">
              <a:srgbClr val="2E6792"/>
            </a:gs>
            <a:gs pos="53000">
              <a:srgbClr val="9999FF"/>
            </a:gs>
            <a:gs pos="84000">
              <a:srgbClr val="00CCCC"/>
            </a:gs>
            <a:gs pos="100000">
              <a:srgbClr val="3399FF"/>
            </a:gs>
          </a:gsLst>
          <a:lin ang="18900000" scaled="1"/>
        </a:gradFill>
        <a:effectLst/>
      </p:bgPr>
    </p:bg>
    <p:spTree>
      <p:nvGrpSpPr>
        <p:cNvPr id="1" name=""/>
        <p:cNvGrpSpPr/>
        <p:nvPr/>
      </p:nvGrpSpPr>
      <p:grpSpPr>
        <a:xfrm>
          <a:off x="0" y="0"/>
          <a:ext cx="0" cy="0"/>
          <a:chOff x="0" y="0"/>
          <a:chExt cx="0" cy="0"/>
        </a:xfrm>
      </p:grpSpPr>
      <p:pic>
        <p:nvPicPr>
          <p:cNvPr id="30722" name="Picture 2" descr="pastori"/>
          <p:cNvPicPr>
            <a:picLocks noChangeAspect="1" noChangeArrowheads="1"/>
          </p:cNvPicPr>
          <p:nvPr/>
        </p:nvPicPr>
        <p:blipFill>
          <a:blip r:embed="rId2"/>
          <a:srcRect/>
          <a:stretch>
            <a:fillRect/>
          </a:stretch>
        </p:blipFill>
        <p:spPr bwMode="auto">
          <a:xfrm>
            <a:off x="0" y="0"/>
            <a:ext cx="5143500" cy="6858000"/>
          </a:xfrm>
          <a:prstGeom prst="rect">
            <a:avLst/>
          </a:prstGeom>
          <a:noFill/>
          <a:ln w="9525">
            <a:noFill/>
            <a:miter lim="800000"/>
            <a:headEnd/>
            <a:tailEnd/>
          </a:ln>
        </p:spPr>
      </p:pic>
      <p:sp>
        <p:nvSpPr>
          <p:cNvPr id="30723" name="Text Box 3"/>
          <p:cNvSpPr txBox="1">
            <a:spLocks noChangeArrowheads="1"/>
          </p:cNvSpPr>
          <p:nvPr/>
        </p:nvSpPr>
        <p:spPr bwMode="auto">
          <a:xfrm>
            <a:off x="5508625" y="765175"/>
            <a:ext cx="3097213" cy="5826125"/>
          </a:xfrm>
          <a:prstGeom prst="rect">
            <a:avLst/>
          </a:prstGeom>
          <a:noFill/>
          <a:ln w="9525">
            <a:noFill/>
            <a:miter lim="800000"/>
            <a:headEnd/>
            <a:tailEnd/>
          </a:ln>
        </p:spPr>
        <p:txBody>
          <a:bodyPr>
            <a:spAutoFit/>
          </a:bodyPr>
          <a:lstStyle/>
          <a:p>
            <a:pPr>
              <a:spcBef>
                <a:spcPct val="50000"/>
              </a:spcBef>
            </a:pPr>
            <a:r>
              <a:rPr lang="it-IT" sz="4000">
                <a:solidFill>
                  <a:srgbClr val="FF0C14"/>
                </a:solidFill>
                <a:latin typeface="Comic Sans MS" pitchFamily="66" charset="0"/>
              </a:rPr>
              <a:t>egli incontrerà</a:t>
            </a:r>
          </a:p>
          <a:p>
            <a:pPr>
              <a:spcBef>
                <a:spcPct val="50000"/>
              </a:spcBef>
            </a:pPr>
            <a:endParaRPr lang="it-IT" sz="800">
              <a:solidFill>
                <a:srgbClr val="FF0C14"/>
              </a:solidFill>
              <a:latin typeface="Comic Sans MS" pitchFamily="66" charset="0"/>
            </a:endParaRPr>
          </a:p>
          <a:p>
            <a:pPr>
              <a:spcBef>
                <a:spcPct val="50000"/>
              </a:spcBef>
            </a:pPr>
            <a:r>
              <a:rPr lang="it-IT" sz="4000">
                <a:solidFill>
                  <a:srgbClr val="FF0C14"/>
                </a:solidFill>
                <a:latin typeface="Comic Sans MS" pitchFamily="66" charset="0"/>
              </a:rPr>
              <a:t>nel suo immenso</a:t>
            </a:r>
          </a:p>
          <a:p>
            <a:pPr>
              <a:spcBef>
                <a:spcPct val="50000"/>
              </a:spcBef>
            </a:pPr>
            <a:endParaRPr lang="it-IT" sz="800">
              <a:solidFill>
                <a:srgbClr val="FF0C14"/>
              </a:solidFill>
              <a:latin typeface="Comic Sans MS" pitchFamily="66" charset="0"/>
            </a:endParaRPr>
          </a:p>
          <a:p>
            <a:pPr>
              <a:spcBef>
                <a:spcPct val="50000"/>
              </a:spcBef>
            </a:pPr>
            <a:r>
              <a:rPr lang="it-IT" sz="4000">
                <a:solidFill>
                  <a:srgbClr val="FF0C14"/>
                </a:solidFill>
                <a:latin typeface="Comic Sans MS" pitchFamily="66" charset="0"/>
              </a:rPr>
              <a:t>Amore</a:t>
            </a:r>
          </a:p>
          <a:p>
            <a:pPr>
              <a:spcBef>
                <a:spcPct val="50000"/>
              </a:spcBef>
            </a:pPr>
            <a:endParaRPr lang="it-IT" sz="800">
              <a:solidFill>
                <a:srgbClr val="FF0C14"/>
              </a:solidFill>
              <a:latin typeface="Comic Sans MS" pitchFamily="66" charset="0"/>
            </a:endParaRPr>
          </a:p>
          <a:p>
            <a:pPr>
              <a:spcBef>
                <a:spcPct val="50000"/>
              </a:spcBef>
            </a:pPr>
            <a:r>
              <a:rPr lang="it-IT" sz="4000">
                <a:solidFill>
                  <a:srgbClr val="FF0C14"/>
                </a:solidFill>
                <a:latin typeface="Comic Sans MS" pitchFamily="66" charset="0"/>
              </a:rPr>
              <a:t>tutta l’umanità.</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2700000" scaled="1"/>
        </a:gradFill>
        <a:effectLst/>
      </p:bgPr>
    </p:bg>
    <p:spTree>
      <p:nvGrpSpPr>
        <p:cNvPr id="1" name=""/>
        <p:cNvGrpSpPr/>
        <p:nvPr/>
      </p:nvGrpSpPr>
      <p:grpSpPr>
        <a:xfrm>
          <a:off x="0" y="0"/>
          <a:ext cx="0" cy="0"/>
          <a:chOff x="0" y="0"/>
          <a:chExt cx="0" cy="0"/>
        </a:xfrm>
      </p:grpSpPr>
      <p:sp>
        <p:nvSpPr>
          <p:cNvPr id="31746" name="Text Box 3"/>
          <p:cNvSpPr txBox="1">
            <a:spLocks noChangeArrowheads="1"/>
          </p:cNvSpPr>
          <p:nvPr/>
        </p:nvSpPr>
        <p:spPr bwMode="auto">
          <a:xfrm>
            <a:off x="250825" y="692150"/>
            <a:ext cx="2449513" cy="2530475"/>
          </a:xfrm>
          <a:prstGeom prst="rect">
            <a:avLst/>
          </a:prstGeom>
          <a:noFill/>
          <a:ln w="9525">
            <a:noFill/>
            <a:miter lim="800000"/>
            <a:headEnd/>
            <a:tailEnd/>
          </a:ln>
        </p:spPr>
        <p:txBody>
          <a:bodyPr>
            <a:spAutoFit/>
          </a:bodyPr>
          <a:lstStyle/>
          <a:p>
            <a:pPr>
              <a:spcBef>
                <a:spcPct val="50000"/>
              </a:spcBef>
            </a:pPr>
            <a:r>
              <a:rPr lang="it-IT" sz="4000">
                <a:solidFill>
                  <a:srgbClr val="FF0C14"/>
                </a:solidFill>
                <a:latin typeface="Comic Sans MS" pitchFamily="66" charset="0"/>
              </a:rPr>
              <a:t>Ecco </a:t>
            </a:r>
          </a:p>
          <a:p>
            <a:pPr>
              <a:spcBef>
                <a:spcPct val="50000"/>
              </a:spcBef>
            </a:pPr>
            <a:r>
              <a:rPr lang="it-IT" sz="4000">
                <a:solidFill>
                  <a:srgbClr val="FF0C14"/>
                </a:solidFill>
                <a:latin typeface="Comic Sans MS" pitchFamily="66" charset="0"/>
              </a:rPr>
              <a:t>il Signore </a:t>
            </a:r>
          </a:p>
          <a:p>
            <a:pPr>
              <a:spcBef>
                <a:spcPct val="50000"/>
              </a:spcBef>
            </a:pPr>
            <a:r>
              <a:rPr lang="it-IT" sz="4000">
                <a:solidFill>
                  <a:srgbClr val="FF0C14"/>
                </a:solidFill>
                <a:latin typeface="Comic Sans MS" pitchFamily="66" charset="0"/>
              </a:rPr>
              <a:t>viene</a:t>
            </a:r>
          </a:p>
        </p:txBody>
      </p:sp>
      <p:pic>
        <p:nvPicPr>
          <p:cNvPr id="31747" name="Picture 2" descr="Clicca per immagine full size"/>
          <p:cNvPicPr>
            <a:picLocks noChangeAspect="1" noChangeArrowheads="1"/>
          </p:cNvPicPr>
          <p:nvPr/>
        </p:nvPicPr>
        <p:blipFill>
          <a:blip r:embed="rId2"/>
          <a:srcRect/>
          <a:stretch>
            <a:fillRect/>
          </a:stretch>
        </p:blipFill>
        <p:spPr bwMode="auto">
          <a:xfrm>
            <a:off x="3071813" y="0"/>
            <a:ext cx="6072187" cy="6884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CCCFF"/>
            </a:gs>
            <a:gs pos="17999">
              <a:srgbClr val="99CCFF"/>
            </a:gs>
            <a:gs pos="36000">
              <a:srgbClr val="9966FF"/>
            </a:gs>
            <a:gs pos="61000">
              <a:srgbClr val="CC99FF"/>
            </a:gs>
            <a:gs pos="82001">
              <a:srgbClr val="99CCFF"/>
            </a:gs>
            <a:gs pos="100000">
              <a:srgbClr val="CCCCFF"/>
            </a:gs>
          </a:gsLst>
          <a:lin ang="5400000" scaled="1"/>
        </a:gradFill>
        <a:effectLst/>
      </p:bgPr>
    </p:bg>
    <p:spTree>
      <p:nvGrpSpPr>
        <p:cNvPr id="1" name=""/>
        <p:cNvGrpSpPr/>
        <p:nvPr/>
      </p:nvGrpSpPr>
      <p:grpSpPr>
        <a:xfrm>
          <a:off x="0" y="0"/>
          <a:ext cx="0" cy="0"/>
          <a:chOff x="0" y="0"/>
          <a:chExt cx="0" cy="0"/>
        </a:xfrm>
      </p:grpSpPr>
      <p:grpSp>
        <p:nvGrpSpPr>
          <p:cNvPr id="2" name="Gruppo 6"/>
          <p:cNvGrpSpPr>
            <a:grpSpLocks/>
          </p:cNvGrpSpPr>
          <p:nvPr/>
        </p:nvGrpSpPr>
        <p:grpSpPr bwMode="auto">
          <a:xfrm>
            <a:off x="0" y="0"/>
            <a:ext cx="9144000" cy="6858000"/>
            <a:chOff x="0" y="0"/>
            <a:chExt cx="9144000" cy="6858000"/>
          </a:xfrm>
        </p:grpSpPr>
        <p:pic>
          <p:nvPicPr>
            <p:cNvPr id="32774" name="Picture 2" descr="foto_chi-siamo1"/>
            <p:cNvPicPr>
              <a:picLocks noChangeAspect="1" noChangeArrowheads="1"/>
            </p:cNvPicPr>
            <p:nvPr/>
          </p:nvPicPr>
          <p:blipFill>
            <a:blip r:embed="rId2"/>
            <a:srcRect/>
            <a:stretch>
              <a:fillRect/>
            </a:stretch>
          </p:blipFill>
          <p:spPr bwMode="auto">
            <a:xfrm>
              <a:off x="0" y="0"/>
              <a:ext cx="4572000" cy="3543300"/>
            </a:xfrm>
            <a:prstGeom prst="rect">
              <a:avLst/>
            </a:prstGeom>
            <a:noFill/>
            <a:ln w="9525">
              <a:noFill/>
              <a:miter lim="800000"/>
              <a:headEnd/>
              <a:tailEnd/>
            </a:ln>
          </p:spPr>
        </p:pic>
        <p:pic>
          <p:nvPicPr>
            <p:cNvPr id="32775" name="Picture 3" descr="stor_4685634_08120"/>
            <p:cNvPicPr>
              <a:picLocks noChangeAspect="1" noChangeArrowheads="1"/>
            </p:cNvPicPr>
            <p:nvPr/>
          </p:nvPicPr>
          <p:blipFill>
            <a:blip r:embed="rId3"/>
            <a:srcRect/>
            <a:stretch>
              <a:fillRect/>
            </a:stretch>
          </p:blipFill>
          <p:spPr bwMode="auto">
            <a:xfrm>
              <a:off x="5549900" y="0"/>
              <a:ext cx="2446338" cy="3573463"/>
            </a:xfrm>
            <a:prstGeom prst="rect">
              <a:avLst/>
            </a:prstGeom>
            <a:noFill/>
            <a:ln w="9525">
              <a:noFill/>
              <a:miter lim="800000"/>
              <a:headEnd/>
              <a:tailEnd/>
            </a:ln>
          </p:spPr>
        </p:pic>
        <p:pic>
          <p:nvPicPr>
            <p:cNvPr id="32776" name="Picture 4" descr="cuccioli2"/>
            <p:cNvPicPr>
              <a:picLocks noChangeAspect="1" noChangeArrowheads="1"/>
            </p:cNvPicPr>
            <p:nvPr/>
          </p:nvPicPr>
          <p:blipFill>
            <a:blip r:embed="rId4"/>
            <a:srcRect/>
            <a:stretch>
              <a:fillRect/>
            </a:stretch>
          </p:blipFill>
          <p:spPr bwMode="auto">
            <a:xfrm>
              <a:off x="0" y="3549650"/>
              <a:ext cx="4284663" cy="3308350"/>
            </a:xfrm>
            <a:prstGeom prst="rect">
              <a:avLst/>
            </a:prstGeom>
            <a:noFill/>
            <a:ln w="9525">
              <a:noFill/>
              <a:miter lim="800000"/>
              <a:headEnd/>
              <a:tailEnd/>
            </a:ln>
          </p:spPr>
        </p:pic>
        <p:pic>
          <p:nvPicPr>
            <p:cNvPr id="32777" name="Picture 5" descr="bambino_rifugiato"/>
            <p:cNvPicPr>
              <a:picLocks noChangeAspect="1" noChangeArrowheads="1"/>
            </p:cNvPicPr>
            <p:nvPr/>
          </p:nvPicPr>
          <p:blipFill>
            <a:blip r:embed="rId5"/>
            <a:srcRect/>
            <a:stretch>
              <a:fillRect/>
            </a:stretch>
          </p:blipFill>
          <p:spPr bwMode="auto">
            <a:xfrm>
              <a:off x="4643438" y="3154363"/>
              <a:ext cx="4500562" cy="3703637"/>
            </a:xfrm>
            <a:prstGeom prst="rect">
              <a:avLst/>
            </a:prstGeom>
            <a:noFill/>
            <a:ln w="9525">
              <a:noFill/>
              <a:miter lim="800000"/>
              <a:headEnd/>
              <a:tailEnd/>
            </a:ln>
          </p:spPr>
        </p:pic>
      </p:grpSp>
      <p:sp>
        <p:nvSpPr>
          <p:cNvPr id="8" name="Rectangle 4"/>
          <p:cNvSpPr>
            <a:spLocks noChangeArrowheads="1"/>
          </p:cNvSpPr>
          <p:nvPr/>
        </p:nvSpPr>
        <p:spPr bwMode="auto">
          <a:xfrm>
            <a:off x="785786" y="1052513"/>
            <a:ext cx="7643866" cy="3046988"/>
          </a:xfrm>
          <a:prstGeom prst="rect">
            <a:avLst/>
          </a:prstGeom>
          <a:solidFill>
            <a:srgbClr val="FFFFFF">
              <a:alpha val="80000"/>
            </a:srgbClr>
          </a:solidFill>
          <a:ln w="9525">
            <a:noFill/>
            <a:miter lim="800000"/>
            <a:headEnd/>
            <a:tailEnd/>
          </a:ln>
          <a:effectLst>
            <a:softEdge rad="31750"/>
          </a:effectLst>
        </p:spPr>
        <p:txBody>
          <a:bodyPr wrap="square">
            <a:spAutoFit/>
          </a:bodyPr>
          <a:lstStyle/>
          <a:p>
            <a:pPr algn="ctr">
              <a:spcBef>
                <a:spcPct val="50000"/>
              </a:spcBef>
            </a:pPr>
            <a:r>
              <a:rPr lang="it-IT" sz="4800" dirty="0">
                <a:solidFill>
                  <a:srgbClr val="FF3300"/>
                </a:solidFill>
                <a:latin typeface="Comic Sans MS" pitchFamily="66" charset="0"/>
              </a:rPr>
              <a:t>egli incontrerà</a:t>
            </a:r>
          </a:p>
          <a:p>
            <a:pPr algn="ctr">
              <a:spcBef>
                <a:spcPct val="50000"/>
              </a:spcBef>
            </a:pPr>
            <a:r>
              <a:rPr lang="it-IT" sz="4800" dirty="0">
                <a:solidFill>
                  <a:srgbClr val="FF3300"/>
                </a:solidFill>
                <a:latin typeface="Comic Sans MS" pitchFamily="66" charset="0"/>
              </a:rPr>
              <a:t>nel suo </a:t>
            </a:r>
            <a:r>
              <a:rPr lang="it-IT" sz="4800" dirty="0" smtClean="0">
                <a:solidFill>
                  <a:srgbClr val="FF3300"/>
                </a:solidFill>
                <a:latin typeface="Comic Sans MS" pitchFamily="66" charset="0"/>
              </a:rPr>
              <a:t>immenso Amore</a:t>
            </a:r>
            <a:endParaRPr lang="it-IT" sz="4800" dirty="0">
              <a:solidFill>
                <a:srgbClr val="FF3300"/>
              </a:solidFill>
              <a:latin typeface="Comic Sans MS" pitchFamily="66" charset="0"/>
            </a:endParaRPr>
          </a:p>
          <a:p>
            <a:pPr algn="ctr">
              <a:spcBef>
                <a:spcPct val="50000"/>
              </a:spcBef>
            </a:pPr>
            <a:r>
              <a:rPr lang="it-IT" sz="4800" dirty="0">
                <a:solidFill>
                  <a:srgbClr val="FF3300"/>
                </a:solidFill>
                <a:latin typeface="Comic Sans MS" pitchFamily="66" charset="0"/>
              </a:rPr>
              <a:t>tutta l’umanità.</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357188" y="285750"/>
            <a:ext cx="8501062" cy="5632450"/>
          </a:xfrm>
          <a:prstGeom prst="rect">
            <a:avLst/>
          </a:prstGeom>
        </p:spPr>
        <p:txBody>
          <a:bodyPr>
            <a:spAutoFit/>
          </a:bodyPr>
          <a:lstStyle/>
          <a:p>
            <a:pPr eaLnBrk="0" fontAlgn="auto" hangingPunct="0">
              <a:spcBef>
                <a:spcPts val="0"/>
              </a:spcBef>
              <a:spcAft>
                <a:spcPts val="0"/>
              </a:spcAft>
              <a:defRPr/>
            </a:pPr>
            <a:r>
              <a:rPr lang="it-IT" sz="4000" dirty="0">
                <a:latin typeface="Calibri" pitchFamily="34" charset="0"/>
                <a:cs typeface="+mn-cs"/>
              </a:rPr>
              <a:t>Nel nome del Padre, e del Figlio </a:t>
            </a:r>
          </a:p>
          <a:p>
            <a:pPr eaLnBrk="0" fontAlgn="auto" hangingPunct="0">
              <a:spcBef>
                <a:spcPts val="0"/>
              </a:spcBef>
              <a:spcAft>
                <a:spcPts val="0"/>
              </a:spcAft>
              <a:defRPr/>
            </a:pPr>
            <a:r>
              <a:rPr lang="it-IT" sz="4000" dirty="0">
                <a:latin typeface="Calibri" pitchFamily="34" charset="0"/>
                <a:cs typeface="+mn-cs"/>
              </a:rPr>
              <a:t>e dello Spirito Santo.			</a:t>
            </a:r>
          </a:p>
          <a:p>
            <a:pPr eaLnBrk="0" fontAlgn="auto" hangingPunct="0">
              <a:spcBef>
                <a:spcPts val="0"/>
              </a:spcBef>
              <a:spcAft>
                <a:spcPts val="0"/>
              </a:spcAft>
              <a:defRPr/>
            </a:pPr>
            <a:r>
              <a:rPr lang="it-IT" sz="4000" b="1" dirty="0">
                <a:effectLst>
                  <a:outerShdw blurRad="38100" dist="38100" dir="2700000" algn="tl">
                    <a:srgbClr val="000000">
                      <a:alpha val="43137"/>
                    </a:srgbClr>
                  </a:outerShdw>
                </a:effectLst>
                <a:latin typeface="Calibri" pitchFamily="34" charset="0"/>
                <a:cs typeface="+mn-cs"/>
              </a:rPr>
              <a:t>					Amen.</a:t>
            </a:r>
            <a:r>
              <a:rPr lang="it-IT" sz="4000" dirty="0">
                <a:effectLst>
                  <a:outerShdw blurRad="38100" dist="38100" dir="2700000" algn="tl">
                    <a:srgbClr val="000000">
                      <a:alpha val="43137"/>
                    </a:srgbClr>
                  </a:outerShdw>
                </a:effectLst>
                <a:latin typeface="Calibri" pitchFamily="34" charset="0"/>
                <a:cs typeface="+mn-cs"/>
              </a:rPr>
              <a:t> </a:t>
            </a:r>
          </a:p>
          <a:p>
            <a:pPr eaLnBrk="0" fontAlgn="auto" hangingPunct="0">
              <a:spcBef>
                <a:spcPts val="0"/>
              </a:spcBef>
              <a:spcAft>
                <a:spcPts val="0"/>
              </a:spcAft>
              <a:defRPr/>
            </a:pPr>
            <a:endParaRPr lang="it-IT" sz="4000" dirty="0">
              <a:latin typeface="Calibri" pitchFamily="34" charset="0"/>
              <a:cs typeface="+mn-cs"/>
            </a:endParaRPr>
          </a:p>
          <a:p>
            <a:pPr eaLnBrk="0" hangingPunct="0">
              <a:defRPr/>
            </a:pPr>
            <a:r>
              <a:rPr lang="it-IT" sz="4000" dirty="0">
                <a:latin typeface="Calibri" pitchFamily="34" charset="0"/>
                <a:cs typeface="+mn-cs"/>
              </a:rPr>
              <a:t>La grazia del Signore nostro Gesù Cristo, l’amore di Dio Padre </a:t>
            </a:r>
          </a:p>
          <a:p>
            <a:pPr eaLnBrk="0" hangingPunct="0">
              <a:defRPr/>
            </a:pPr>
            <a:r>
              <a:rPr lang="it-IT" sz="4000" dirty="0">
                <a:latin typeface="Calibri" pitchFamily="34" charset="0"/>
                <a:cs typeface="+mn-cs"/>
              </a:rPr>
              <a:t>e la comunione dello Spirito Santo </a:t>
            </a:r>
          </a:p>
          <a:p>
            <a:pPr eaLnBrk="0" hangingPunct="0">
              <a:defRPr/>
            </a:pPr>
            <a:r>
              <a:rPr lang="it-IT" sz="4000" dirty="0">
                <a:latin typeface="Calibri" pitchFamily="34" charset="0"/>
                <a:cs typeface="+mn-cs"/>
              </a:rPr>
              <a:t>siano con tutti voi.</a:t>
            </a:r>
          </a:p>
          <a:p>
            <a:pPr algn="r" eaLnBrk="0" fontAlgn="auto" hangingPunct="0">
              <a:spcBef>
                <a:spcPts val="0"/>
              </a:spcBef>
              <a:spcAft>
                <a:spcPts val="0"/>
              </a:spcAft>
              <a:defRPr/>
            </a:pPr>
            <a:r>
              <a:rPr lang="it-IT" sz="4000" b="1" dirty="0">
                <a:effectLst>
                  <a:outerShdw blurRad="38100" dist="38100" dir="2700000" algn="tl">
                    <a:srgbClr val="000000">
                      <a:alpha val="43137"/>
                    </a:srgbClr>
                  </a:outerShdw>
                </a:effectLst>
                <a:latin typeface="Calibri" pitchFamily="34" charset="0"/>
                <a:cs typeface="+mn-cs"/>
              </a:rPr>
              <a:t>E con il tuo spirito.</a:t>
            </a:r>
            <a:endParaRPr lang="it-IT" sz="4000" dirty="0">
              <a:effectLst>
                <a:outerShdw blurRad="38100" dist="38100" dir="2700000" algn="tl">
                  <a:srgbClr val="000000">
                    <a:alpha val="43137"/>
                  </a:srgbClr>
                </a:outerShdw>
              </a:effectLst>
              <a:latin typeface="Calibri" pitchFamily="34" charset="0"/>
              <a:cs typeface="+mn-cs"/>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2" descr="Immagine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29699" name="Text Box 3"/>
          <p:cNvSpPr txBox="1">
            <a:spLocks noChangeArrowheads="1"/>
          </p:cNvSpPr>
          <p:nvPr/>
        </p:nvSpPr>
        <p:spPr bwMode="auto">
          <a:xfrm>
            <a:off x="900113" y="5589588"/>
            <a:ext cx="7200900" cy="701675"/>
          </a:xfrm>
          <a:prstGeom prst="rect">
            <a:avLst/>
          </a:prstGeom>
          <a:noFill/>
          <a:ln w="9525">
            <a:noFill/>
            <a:miter lim="800000"/>
            <a:headEnd/>
            <a:tailEnd/>
          </a:ln>
        </p:spPr>
        <p:txBody>
          <a:bodyPr>
            <a:spAutoFit/>
          </a:bodyPr>
          <a:lstStyle/>
          <a:p>
            <a:pPr algn="ctr">
              <a:spcBef>
                <a:spcPct val="50000"/>
              </a:spcBef>
            </a:pPr>
            <a:r>
              <a:rPr lang="it-IT" sz="4000">
                <a:solidFill>
                  <a:srgbClr val="66FF33"/>
                </a:solidFill>
                <a:latin typeface="Britannic Bold" pitchFamily="34" charset="0"/>
              </a:rPr>
              <a:t>ECCO  IL  SIGNORE  VIENE</a:t>
            </a:r>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3" descr="natale12"/>
          <p:cNvPicPr>
            <a:picLocks noChangeAspect="1" noChangeArrowheads="1" noCrop="1"/>
          </p:cNvPicPr>
          <p:nvPr/>
        </p:nvPicPr>
        <p:blipFill>
          <a:blip r:embed="rId3"/>
          <a:srcRect/>
          <a:stretch>
            <a:fillRect/>
          </a:stretch>
        </p:blipFill>
        <p:spPr bwMode="auto">
          <a:xfrm>
            <a:off x="971550" y="2852738"/>
            <a:ext cx="6985000" cy="3146425"/>
          </a:xfrm>
          <a:prstGeom prst="rect">
            <a:avLst/>
          </a:prstGeom>
          <a:noFill/>
          <a:ln w="9525">
            <a:noFill/>
            <a:miter lim="800000"/>
            <a:headEnd/>
            <a:tailEnd/>
          </a:ln>
        </p:spPr>
      </p:pic>
      <p:sp>
        <p:nvSpPr>
          <p:cNvPr id="9220" name="WordArt 4"/>
          <p:cNvSpPr>
            <a:spLocks noChangeArrowheads="1" noChangeShapeType="1" noTextEdit="1"/>
          </p:cNvSpPr>
          <p:nvPr/>
        </p:nvSpPr>
        <p:spPr bwMode="auto">
          <a:xfrm>
            <a:off x="285750" y="285750"/>
            <a:ext cx="8572500" cy="2638425"/>
          </a:xfrm>
          <a:prstGeom prst="rect">
            <a:avLst/>
          </a:prstGeom>
        </p:spPr>
        <p:txBody>
          <a:bodyPr wrap="none" fromWordArt="1">
            <a:prstTxWarp prst="textCanUp">
              <a:avLst>
                <a:gd name="adj" fmla="val 85713"/>
              </a:avLst>
            </a:prstTxWarp>
          </a:bodyPr>
          <a:lstStyle/>
          <a:p>
            <a:pPr algn="ctr"/>
            <a:r>
              <a:rPr lang="it-IT"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0007" dist="310007" dir="7680000" sy="30000" kx="1300200" algn="ctr" rotWithShape="0">
                    <a:prstClr val="black">
                      <a:alpha val="32000"/>
                    </a:prstClr>
                  </a:outerShdw>
                </a:effectLst>
                <a:latin typeface="Palatino Linotype"/>
              </a:rPr>
              <a:t>Benedizione </a:t>
            </a:r>
          </a:p>
          <a:p>
            <a:pPr algn="ctr"/>
            <a:r>
              <a:rPr lang="it-IT"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0007" dist="310007" dir="7680000" sy="30000" kx="1300200" algn="ctr" rotWithShape="0">
                    <a:prstClr val="black">
                      <a:alpha val="32000"/>
                    </a:prstClr>
                  </a:outerShdw>
                </a:effectLst>
                <a:latin typeface="Palatino Linotype"/>
              </a:rPr>
              <a:t>delle statue di</a:t>
            </a:r>
          </a:p>
          <a:p>
            <a:pPr algn="ctr"/>
            <a:r>
              <a:rPr lang="it-IT"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blurRad="60007" dist="310007" dir="7680000" sy="30000" kx="1300200" algn="ctr" rotWithShape="0">
                    <a:prstClr val="black">
                      <a:alpha val="32000"/>
                    </a:prstClr>
                  </a:outerShdw>
                </a:effectLst>
                <a:latin typeface="Palatino Linotype"/>
              </a:rPr>
              <a:t>Gesù Bambino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fade">
                                      <p:cBhvr>
                                        <p:cTn id="7" dur="20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licca per immagine full siz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9155" name="Text Box 4"/>
          <p:cNvSpPr txBox="1">
            <a:spLocks noChangeArrowheads="1"/>
          </p:cNvSpPr>
          <p:nvPr/>
        </p:nvSpPr>
        <p:spPr bwMode="auto">
          <a:xfrm>
            <a:off x="285720" y="142852"/>
            <a:ext cx="8572560" cy="5016758"/>
          </a:xfrm>
          <a:prstGeom prst="rect">
            <a:avLst/>
          </a:prstGeom>
          <a:solidFill>
            <a:srgbClr val="FFFFFF">
              <a:alpha val="69804"/>
            </a:srgbClr>
          </a:solidFill>
          <a:ln w="9525">
            <a:noFill/>
            <a:miter lim="800000"/>
            <a:headEnd/>
            <a:tailEnd/>
          </a:ln>
          <a:effectLst>
            <a:softEdge rad="317500"/>
          </a:effectLst>
        </p:spPr>
        <p:txBody>
          <a:bodyPr wrap="square">
            <a:spAutoFit/>
          </a:bodyPr>
          <a:lstStyle/>
          <a:p>
            <a:pPr algn="ctr"/>
            <a:r>
              <a:rPr lang="it-IT" sz="4000" dirty="0">
                <a:latin typeface="+mj-lt"/>
              </a:rPr>
              <a:t>O Dio, Padre santo, </a:t>
            </a:r>
          </a:p>
          <a:p>
            <a:pPr algn="ctr"/>
            <a:r>
              <a:rPr lang="it-IT" sz="4000" dirty="0">
                <a:latin typeface="+mj-lt"/>
              </a:rPr>
              <a:t>che hai tanto amato gli uomini da inviare il tuo Figlio unigenito, nato da te prima di tutti i secoli, degnati di benedire queste statue di Gesù Bambino, </a:t>
            </a:r>
          </a:p>
          <a:p>
            <a:pPr algn="ctr"/>
            <a:r>
              <a:rPr lang="it-IT" sz="4000" dirty="0">
                <a:latin typeface="+mj-lt"/>
              </a:rPr>
              <a:t>che faranno la gioia </a:t>
            </a:r>
          </a:p>
          <a:p>
            <a:pPr algn="ctr"/>
            <a:r>
              <a:rPr lang="it-IT" sz="4000" dirty="0">
                <a:latin typeface="+mj-lt"/>
              </a:rPr>
              <a:t>delle famiglie cristiane. </a:t>
            </a: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8" descr="Clicca per immagine full siz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0179" name="Text Box 2"/>
          <p:cNvSpPr txBox="1">
            <a:spLocks noChangeArrowheads="1"/>
          </p:cNvSpPr>
          <p:nvPr/>
        </p:nvSpPr>
        <p:spPr bwMode="auto">
          <a:xfrm>
            <a:off x="357158" y="2285992"/>
            <a:ext cx="8572560" cy="3785652"/>
          </a:xfrm>
          <a:prstGeom prst="rect">
            <a:avLst/>
          </a:prstGeom>
          <a:solidFill>
            <a:srgbClr val="FFFFFF">
              <a:alpha val="69804"/>
            </a:srgbClr>
          </a:solidFill>
          <a:ln w="9525">
            <a:noFill/>
            <a:miter lim="800000"/>
            <a:headEnd/>
            <a:tailEnd/>
          </a:ln>
          <a:effectLst>
            <a:softEdge rad="317500"/>
          </a:effectLst>
        </p:spPr>
        <p:txBody>
          <a:bodyPr wrap="square">
            <a:spAutoFit/>
          </a:bodyPr>
          <a:lstStyle/>
          <a:p>
            <a:pPr algn="ctr"/>
            <a:r>
              <a:rPr lang="it-IT" sz="4000" dirty="0">
                <a:latin typeface="+mj-lt"/>
              </a:rPr>
              <a:t>Queste immagini del mistero dell’Incarnazione </a:t>
            </a:r>
          </a:p>
          <a:p>
            <a:pPr algn="ctr"/>
            <a:r>
              <a:rPr lang="it-IT" sz="4000" dirty="0">
                <a:latin typeface="+mj-lt"/>
              </a:rPr>
              <a:t>sostengano la fede dei genitori </a:t>
            </a:r>
          </a:p>
          <a:p>
            <a:pPr algn="ctr"/>
            <a:r>
              <a:rPr lang="it-IT" sz="4000" dirty="0">
                <a:latin typeface="+mj-lt"/>
              </a:rPr>
              <a:t>e degli adulti, ravvivino la speranza </a:t>
            </a:r>
          </a:p>
          <a:p>
            <a:pPr algn="ctr"/>
            <a:r>
              <a:rPr lang="it-IT" sz="4000" dirty="0">
                <a:latin typeface="+mj-lt"/>
              </a:rPr>
              <a:t>dei fanciulli, aumentino in tutti la carità. </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licca per immagine full size"/>
          <p:cNvPicPr>
            <a:picLocks noChangeAspect="1" noChangeArrowheads="1"/>
          </p:cNvPicPr>
          <p:nvPr/>
        </p:nvPicPr>
        <p:blipFill>
          <a:blip r:embed="rId2"/>
          <a:srcRect/>
          <a:stretch>
            <a:fillRect/>
          </a:stretch>
        </p:blipFill>
        <p:spPr bwMode="auto">
          <a:xfrm>
            <a:off x="0" y="0"/>
            <a:ext cx="9151938" cy="6858000"/>
          </a:xfrm>
          <a:prstGeom prst="rect">
            <a:avLst/>
          </a:prstGeom>
          <a:noFill/>
          <a:ln w="9525">
            <a:noFill/>
            <a:miter lim="800000"/>
            <a:headEnd/>
            <a:tailEnd/>
          </a:ln>
        </p:spPr>
      </p:pic>
      <p:sp>
        <p:nvSpPr>
          <p:cNvPr id="51203" name="Text Box 2"/>
          <p:cNvSpPr txBox="1">
            <a:spLocks noChangeArrowheads="1"/>
          </p:cNvSpPr>
          <p:nvPr/>
        </p:nvSpPr>
        <p:spPr bwMode="auto">
          <a:xfrm>
            <a:off x="285750" y="214290"/>
            <a:ext cx="8318500" cy="4401205"/>
          </a:xfrm>
          <a:prstGeom prst="rect">
            <a:avLst/>
          </a:prstGeom>
          <a:solidFill>
            <a:srgbClr val="FFFFFF">
              <a:alpha val="69804"/>
            </a:srgbClr>
          </a:solidFill>
          <a:ln w="9525">
            <a:noFill/>
            <a:miter lim="800000"/>
            <a:headEnd/>
            <a:tailEnd/>
          </a:ln>
          <a:effectLst>
            <a:softEdge rad="317500"/>
          </a:effectLst>
        </p:spPr>
        <p:txBody>
          <a:bodyPr wrap="square">
            <a:spAutoFit/>
          </a:bodyPr>
          <a:lstStyle/>
          <a:p>
            <a:pPr algn="ctr"/>
            <a:r>
              <a:rPr lang="it-IT" sz="4000" dirty="0">
                <a:latin typeface="+mj-lt"/>
              </a:rPr>
              <a:t>Per Gesù, tuo Figlio amatissimo, </a:t>
            </a:r>
          </a:p>
          <a:p>
            <a:pPr algn="ctr"/>
            <a:r>
              <a:rPr lang="it-IT" sz="4000" dirty="0">
                <a:latin typeface="+mj-lt"/>
              </a:rPr>
              <a:t>che ci ha salvato con la sua morte </a:t>
            </a:r>
          </a:p>
          <a:p>
            <a:pPr algn="ctr"/>
            <a:r>
              <a:rPr lang="it-IT" sz="4000" dirty="0">
                <a:latin typeface="+mj-lt"/>
              </a:rPr>
              <a:t>e la sua risurrezione, e che incessantemente intercede per noi </a:t>
            </a:r>
          </a:p>
          <a:p>
            <a:pPr algn="ctr"/>
            <a:r>
              <a:rPr lang="it-IT" sz="4000" dirty="0">
                <a:latin typeface="+mj-lt"/>
              </a:rPr>
              <a:t>presso di te, </a:t>
            </a:r>
          </a:p>
          <a:p>
            <a:pPr algn="ctr"/>
            <a:r>
              <a:rPr lang="it-IT" sz="4000" dirty="0">
                <a:latin typeface="+mj-lt"/>
              </a:rPr>
              <a:t>che vivi e regni nei secoli dei secoli.							Amen.</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953735">
            <a:alpha val="27000"/>
          </a:srgbClr>
        </a:solidFill>
        <a:effectLst/>
      </p:bgPr>
    </p:bg>
    <p:spTree>
      <p:nvGrpSpPr>
        <p:cNvPr id="1" name=""/>
        <p:cNvGrpSpPr/>
        <p:nvPr/>
      </p:nvGrpSpPr>
      <p:grpSpPr>
        <a:xfrm>
          <a:off x="0" y="0"/>
          <a:ext cx="0" cy="0"/>
          <a:chOff x="0" y="0"/>
          <a:chExt cx="0" cy="0"/>
        </a:xfrm>
      </p:grpSpPr>
      <p:pic>
        <p:nvPicPr>
          <p:cNvPr id="52226" name="Picture 8" descr="http://www.micromedia.unisal.it/Natale.gif"/>
          <p:cNvPicPr>
            <a:picLocks noChangeAspect="1" noChangeArrowheads="1" noCrop="1"/>
          </p:cNvPicPr>
          <p:nvPr/>
        </p:nvPicPr>
        <p:blipFill>
          <a:blip r:embed="rId2">
            <a:lum bright="20000" contrast="30000"/>
          </a:blip>
          <a:srcRect/>
          <a:stretch>
            <a:fillRect/>
          </a:stretch>
        </p:blipFill>
        <p:spPr bwMode="auto">
          <a:xfrm>
            <a:off x="357188" y="0"/>
            <a:ext cx="8451850" cy="6643688"/>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214313" y="214290"/>
            <a:ext cx="8643937" cy="5016758"/>
          </a:xfrm>
          <a:prstGeom prst="rect">
            <a:avLst/>
          </a:prstGeom>
          <a:noFill/>
          <a:ln w="9525">
            <a:noFill/>
            <a:miter lim="800000"/>
            <a:headEnd/>
            <a:tailEnd/>
          </a:ln>
        </p:spPr>
        <p:txBody>
          <a:bodyPr wrap="square" anchor="ctr">
            <a:spAutoFit/>
          </a:bodyPr>
          <a:lstStyle/>
          <a:p>
            <a:pPr algn="just" eaLnBrk="0" hangingPunct="0"/>
            <a:r>
              <a:rPr lang="it-IT" sz="4000" dirty="0" smtClean="0">
                <a:latin typeface="Arial" charset="0"/>
              </a:rPr>
              <a:t>O Dio, che hai scelto l'umile figlia di Israele per farne la tua dimora, dona alla Chiesa una totale adesione al tuo volere, perché, imitando l'obbedienza del Verbo, venuto nel mondo per servire, esulti con Maria per la tua salvezza e si offra a te in perenne cantico di lode. </a:t>
            </a:r>
            <a:endParaRPr lang="it-IT" sz="4000" dirty="0">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ttangolo 1"/>
          <p:cNvSpPr>
            <a:spLocks noChangeArrowheads="1"/>
          </p:cNvSpPr>
          <p:nvPr/>
        </p:nvSpPr>
        <p:spPr bwMode="auto">
          <a:xfrm>
            <a:off x="285720" y="214313"/>
            <a:ext cx="8501093" cy="3170237"/>
          </a:xfrm>
          <a:prstGeom prst="rect">
            <a:avLst/>
          </a:prstGeom>
          <a:noFill/>
          <a:ln w="9525">
            <a:noFill/>
            <a:miter lim="800000"/>
            <a:headEnd/>
            <a:tailEnd/>
          </a:ln>
        </p:spPr>
        <p:txBody>
          <a:bodyPr wrap="square">
            <a:spAutoFit/>
          </a:bodyPr>
          <a:lstStyle/>
          <a:p>
            <a:pPr algn="just" eaLnBrk="0" hangingPunct="0"/>
            <a:r>
              <a:rPr lang="it-IT" sz="4000" dirty="0">
                <a:solidFill>
                  <a:srgbClr val="000000"/>
                </a:solidFill>
                <a:latin typeface="Arial" charset="0"/>
              </a:rPr>
              <a:t>Per il nostro Signore Gesù Cristo, tuo Figlio, che è Dio, e vive e regna con te, nell'unità dello Spirito Santo, per tutti i secoli dei secoli. 	</a:t>
            </a:r>
          </a:p>
          <a:p>
            <a:pPr algn="just" eaLnBrk="0" hangingPunct="0"/>
            <a:r>
              <a:rPr lang="it-IT" sz="4000" dirty="0">
                <a:solidFill>
                  <a:srgbClr val="000000"/>
                </a:solidFill>
                <a:latin typeface="Calibri" pitchFamily="34" charset="0"/>
                <a:cs typeface="Times New Roman" pitchFamily="18" charset="0"/>
              </a:rPr>
              <a:t>							</a:t>
            </a:r>
            <a:r>
              <a:rPr lang="it-IT" sz="4000" b="1" dirty="0">
                <a:solidFill>
                  <a:srgbClr val="000000"/>
                </a:solidFill>
                <a:latin typeface="Calibri" pitchFamily="34" charset="0"/>
                <a:cs typeface="Times New Roman" pitchFamily="18" charset="0"/>
              </a:rPr>
              <a:t>Amen. </a:t>
            </a:r>
            <a:endParaRPr lang="it-IT" sz="4000" dirty="0">
              <a:solidFill>
                <a:srgbClr val="000000"/>
              </a:solidFill>
              <a:latin typeface="Calibri" pitchFamily="34" charset="0"/>
            </a:endParaRPr>
          </a:p>
        </p:txBody>
      </p:sp>
    </p:spTree>
  </p:cSld>
  <p:clrMapOvr>
    <a:masterClrMapping/>
  </p:clrMapOvr>
  <p:transition spd="med">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M:\09 Presentazioni\Immagine15.jpg"/>
          <p:cNvPicPr>
            <a:picLocks noChangeAspect="1" noChangeArrowheads="1"/>
          </p:cNvPicPr>
          <p:nvPr/>
        </p:nvPicPr>
        <p:blipFill>
          <a:blip r:embed="rId2"/>
          <a:srcRect/>
          <a:stretch>
            <a:fillRect/>
          </a:stretch>
        </p:blipFill>
        <p:spPr bwMode="auto">
          <a:xfrm>
            <a:off x="0" y="0"/>
            <a:ext cx="9144000" cy="6896100"/>
          </a:xfrm>
          <a:prstGeom prst="rect">
            <a:avLst/>
          </a:prstGeom>
          <a:noFill/>
          <a:ln w="9525">
            <a:noFill/>
            <a:miter lim="800000"/>
            <a:headEnd/>
            <a:tailEnd/>
          </a:ln>
        </p:spPr>
      </p:pic>
      <p:sp>
        <p:nvSpPr>
          <p:cNvPr id="55299" name="WordArt 5"/>
          <p:cNvSpPr>
            <a:spLocks noChangeArrowheads="1" noChangeShapeType="1" noTextEdit="1"/>
          </p:cNvSpPr>
          <p:nvPr/>
        </p:nvSpPr>
        <p:spPr bwMode="auto">
          <a:xfrm>
            <a:off x="4751388" y="857250"/>
            <a:ext cx="4392612" cy="4537075"/>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it-IT" sz="3600" kern="10">
                <a:ln w="9525">
                  <a:round/>
                  <a:headEnd/>
                  <a:tailEnd/>
                </a:ln>
                <a:gradFill rotWithShape="1">
                  <a:gsLst>
                    <a:gs pos="0">
                      <a:srgbClr val="0066CC"/>
                    </a:gs>
                    <a:gs pos="100000">
                      <a:srgbClr val="0AFF22"/>
                    </a:gs>
                  </a:gsLst>
                  <a:lin ang="5400000" scaled="1"/>
                </a:gradFill>
                <a:latin typeface="Cooper Black"/>
              </a:rPr>
              <a:t>Liturgia</a:t>
            </a:r>
          </a:p>
          <a:p>
            <a:pPr algn="ctr"/>
            <a:r>
              <a:rPr lang="it-IT" sz="3600" kern="10">
                <a:ln w="9525">
                  <a:round/>
                  <a:headEnd/>
                  <a:tailEnd/>
                </a:ln>
                <a:gradFill rotWithShape="1">
                  <a:gsLst>
                    <a:gs pos="0">
                      <a:srgbClr val="0066CC"/>
                    </a:gs>
                    <a:gs pos="100000">
                      <a:srgbClr val="0AFF22"/>
                    </a:gs>
                  </a:gsLst>
                  <a:lin ang="5400000" scaled="1"/>
                </a:gradFill>
                <a:latin typeface="Cooper Black"/>
              </a:rPr>
              <a:t>della</a:t>
            </a:r>
          </a:p>
          <a:p>
            <a:pPr algn="ctr"/>
            <a:r>
              <a:rPr lang="it-IT" sz="3600" kern="10">
                <a:ln w="9525">
                  <a:round/>
                  <a:headEnd/>
                  <a:tailEnd/>
                </a:ln>
                <a:gradFill rotWithShape="1">
                  <a:gsLst>
                    <a:gs pos="0">
                      <a:srgbClr val="0066CC"/>
                    </a:gs>
                    <a:gs pos="100000">
                      <a:srgbClr val="0AFF22"/>
                    </a:gs>
                  </a:gsLst>
                  <a:lin ang="5400000" scaled="1"/>
                </a:gradFill>
                <a:latin typeface="Cooper Black"/>
              </a:rPr>
              <a:t>PAROLA</a:t>
            </a:r>
          </a:p>
        </p:txBody>
      </p:sp>
    </p:spTree>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85720" y="0"/>
            <a:ext cx="8501062" cy="6555641"/>
          </a:xfrm>
          <a:prstGeom prst="rect">
            <a:avLst/>
          </a:prstGeom>
          <a:solidFill>
            <a:srgbClr val="FFFFFF">
              <a:alpha val="80000"/>
            </a:srgbClr>
          </a:solidFill>
          <a:ln w="9525">
            <a:noFill/>
            <a:miter lim="800000"/>
            <a:headEnd/>
            <a:tailEnd/>
          </a:ln>
          <a:effectLst>
            <a:softEdge rad="63500"/>
          </a:effectLst>
        </p:spPr>
        <p:txBody>
          <a:bodyPr anchor="ctr">
            <a:spAutoFit/>
          </a:bodyPr>
          <a:lstStyle/>
          <a:p>
            <a:pPr eaLnBrk="0" hangingPunct="0">
              <a:defRPr/>
            </a:pPr>
            <a:r>
              <a:rPr lang="it-IT" sz="4000" i="1" dirty="0" smtClean="0">
                <a:latin typeface="Arial" charset="0"/>
                <a:ea typeface="Times New Roman" pitchFamily="18" charset="0"/>
              </a:rPr>
              <a:t>Dal libro del profeta </a:t>
            </a:r>
            <a:r>
              <a:rPr lang="it-IT" sz="4000" i="1" dirty="0" err="1" smtClean="0">
                <a:latin typeface="Arial" charset="0"/>
                <a:ea typeface="Times New Roman" pitchFamily="18" charset="0"/>
              </a:rPr>
              <a:t>Michèa</a:t>
            </a:r>
            <a:endParaRPr lang="it-IT" sz="4000" i="1" dirty="0" smtClean="0">
              <a:latin typeface="Arial" charset="0"/>
              <a:ea typeface="Times New Roman" pitchFamily="18" charset="0"/>
            </a:endParaRPr>
          </a:p>
          <a:p>
            <a:pPr eaLnBrk="0" hangingPunct="0">
              <a:defRPr/>
            </a:pPr>
            <a:endParaRPr lang="it-IT" sz="2000" dirty="0">
              <a:latin typeface="Arial" charset="0"/>
              <a:ea typeface="Times New Roman" pitchFamily="18" charset="0"/>
            </a:endParaRPr>
          </a:p>
          <a:p>
            <a:pPr eaLnBrk="0" hangingPunct="0">
              <a:defRPr/>
            </a:pPr>
            <a:r>
              <a:rPr lang="it-IT" sz="4000" dirty="0" smtClean="0">
                <a:latin typeface="Arial" charset="0"/>
                <a:ea typeface="Times New Roman" pitchFamily="18" charset="0"/>
              </a:rPr>
              <a:t>«E tu, Betlemme di </a:t>
            </a:r>
            <a:r>
              <a:rPr lang="it-IT" sz="4000" dirty="0" err="1" smtClean="0">
                <a:latin typeface="Arial" charset="0"/>
                <a:ea typeface="Times New Roman" pitchFamily="18" charset="0"/>
              </a:rPr>
              <a:t>Èfrata</a:t>
            </a:r>
            <a:r>
              <a:rPr lang="it-IT" sz="4000" dirty="0" smtClean="0">
                <a:latin typeface="Arial" charset="0"/>
                <a:ea typeface="Times New Roman" pitchFamily="18" charset="0"/>
              </a:rPr>
              <a:t>, così piccola per essere fra i villaggi di Giuda, da te uscirà per me colui che deve essere il dominatore in Israele; le sue origini sono dall’antichità, dai giorni più remoti. </a:t>
            </a:r>
            <a:r>
              <a:rPr lang="it-IT" sz="4000" dirty="0" smtClean="0">
                <a:solidFill>
                  <a:srgbClr val="000000"/>
                </a:solidFill>
                <a:latin typeface="Arial" charset="0"/>
                <a:cs typeface="Times New Roman" pitchFamily="18" charset="0"/>
              </a:rPr>
              <a:t>Perciò Dio li metterà in potere altrui, fino a quando partorirà colei che deve partorire; </a:t>
            </a:r>
            <a:endParaRPr lang="it-IT" sz="4000" dirty="0" smtClean="0">
              <a:latin typeface="Arial" charset="0"/>
              <a:ea typeface="Times New Roman" pitchFamily="18" charset="0"/>
            </a:endParaRPr>
          </a:p>
        </p:txBody>
      </p:sp>
    </p:spTree>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ttangolo 1"/>
          <p:cNvSpPr>
            <a:spLocks noChangeArrowheads="1"/>
          </p:cNvSpPr>
          <p:nvPr/>
        </p:nvSpPr>
        <p:spPr bwMode="auto">
          <a:xfrm>
            <a:off x="428596" y="0"/>
            <a:ext cx="8572561" cy="6555641"/>
          </a:xfrm>
          <a:prstGeom prst="rect">
            <a:avLst/>
          </a:prstGeom>
          <a:noFill/>
          <a:ln w="9525">
            <a:noFill/>
            <a:miter lim="800000"/>
            <a:headEnd/>
            <a:tailEnd/>
          </a:ln>
        </p:spPr>
        <p:txBody>
          <a:bodyPr wrap="square">
            <a:spAutoFit/>
          </a:bodyPr>
          <a:lstStyle/>
          <a:p>
            <a:pPr eaLnBrk="0" hangingPunct="0"/>
            <a:r>
              <a:rPr lang="it-IT" sz="4000" dirty="0" smtClean="0">
                <a:solidFill>
                  <a:srgbClr val="000000"/>
                </a:solidFill>
                <a:latin typeface="Arial" charset="0"/>
                <a:cs typeface="Times New Roman" pitchFamily="18" charset="0"/>
              </a:rPr>
              <a:t>e il resto dei tuoi fratelli ritornerà ai figli d’Israele. Egli si leverà e pascerà con la forza del Signore, con la maestà del nome del Signore, suo Dio. Abiteranno sicuri, perché egli allora sarà grande fino agli estremi confini della terra. Egli stesso sarà la pace!».</a:t>
            </a:r>
          </a:p>
          <a:p>
            <a:pPr eaLnBrk="0" hangingPunct="0"/>
            <a:endParaRPr lang="it-IT" sz="1400" dirty="0">
              <a:solidFill>
                <a:srgbClr val="000000"/>
              </a:solidFill>
              <a:latin typeface="Arial" charset="0"/>
              <a:cs typeface="Times New Roman" pitchFamily="18" charset="0"/>
            </a:endParaRPr>
          </a:p>
          <a:p>
            <a:pPr eaLnBrk="0" hangingPunct="0"/>
            <a:r>
              <a:rPr lang="it-IT" sz="4000" dirty="0">
                <a:solidFill>
                  <a:srgbClr val="000000"/>
                </a:solidFill>
                <a:latin typeface="Arial" charset="0"/>
                <a:cs typeface="Times New Roman" pitchFamily="18" charset="0"/>
              </a:rPr>
              <a:t>Parola di Dio.</a:t>
            </a:r>
          </a:p>
          <a:p>
            <a:pPr algn="r" eaLnBrk="0" hangingPunct="0"/>
            <a:r>
              <a:rPr lang="it-IT" sz="4000" b="1" dirty="0">
                <a:solidFill>
                  <a:srgbClr val="000000"/>
                </a:solidFill>
                <a:latin typeface="Arial" charset="0"/>
                <a:cs typeface="Times New Roman" pitchFamily="18" charset="0"/>
              </a:rPr>
              <a:t>Rendiamo grazie a Dio.</a:t>
            </a: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1"/>
        </a:gradFill>
        <a:effectLst/>
      </p:bgPr>
    </p:bg>
    <p:spTree>
      <p:nvGrpSpPr>
        <p:cNvPr id="1" name=""/>
        <p:cNvGrpSpPr/>
        <p:nvPr/>
      </p:nvGrpSpPr>
      <p:grpSpPr>
        <a:xfrm>
          <a:off x="0" y="0"/>
          <a:ext cx="0" cy="0"/>
          <a:chOff x="0" y="0"/>
          <a:chExt cx="0" cy="0"/>
        </a:xfrm>
      </p:grpSpPr>
      <p:pic>
        <p:nvPicPr>
          <p:cNvPr id="46082" name="Picture 2" descr="Terrasanta 2005 291"/>
          <p:cNvPicPr>
            <a:picLocks noChangeAspect="1" noChangeArrowheads="1"/>
          </p:cNvPicPr>
          <p:nvPr/>
        </p:nvPicPr>
        <p:blipFill>
          <a:blip r:embed="rId2" cstate="email"/>
          <a:srcRect/>
          <a:stretch>
            <a:fillRect/>
          </a:stretch>
        </p:blipFill>
        <p:spPr bwMode="auto">
          <a:xfrm>
            <a:off x="0" y="0"/>
            <a:ext cx="5076825" cy="3808413"/>
          </a:xfrm>
          <a:prstGeom prst="rect">
            <a:avLst/>
          </a:prstGeom>
          <a:noFill/>
          <a:ln w="9525">
            <a:noFill/>
            <a:miter lim="800000"/>
            <a:headEnd/>
            <a:tailEnd/>
          </a:ln>
        </p:spPr>
      </p:pic>
      <p:pic>
        <p:nvPicPr>
          <p:cNvPr id="46083" name="Picture 3" descr="plpf0037"/>
          <p:cNvPicPr>
            <a:picLocks noChangeAspect="1" noChangeArrowheads="1"/>
          </p:cNvPicPr>
          <p:nvPr/>
        </p:nvPicPr>
        <p:blipFill>
          <a:blip r:embed="rId3" cstate="email"/>
          <a:srcRect/>
          <a:stretch>
            <a:fillRect/>
          </a:stretch>
        </p:blipFill>
        <p:spPr bwMode="auto">
          <a:xfrm>
            <a:off x="4500563" y="3141663"/>
            <a:ext cx="4643437" cy="3716337"/>
          </a:xfrm>
          <a:prstGeom prst="rect">
            <a:avLst/>
          </a:prstGeom>
          <a:noFill/>
          <a:ln w="9525">
            <a:noFill/>
            <a:miter lim="800000"/>
            <a:headEnd/>
            <a:tailEnd/>
          </a:ln>
        </p:spPr>
      </p:pic>
      <p:sp>
        <p:nvSpPr>
          <p:cNvPr id="46084" name="Text Box 4"/>
          <p:cNvSpPr txBox="1">
            <a:spLocks noChangeArrowheads="1"/>
          </p:cNvSpPr>
          <p:nvPr/>
        </p:nvSpPr>
        <p:spPr bwMode="auto">
          <a:xfrm>
            <a:off x="5867400" y="765175"/>
            <a:ext cx="2233613" cy="1920875"/>
          </a:xfrm>
          <a:prstGeom prst="rect">
            <a:avLst/>
          </a:prstGeom>
          <a:solidFill>
            <a:schemeClr val="bg1"/>
          </a:solidFill>
          <a:ln w="9525">
            <a:noFill/>
            <a:miter lim="800000"/>
            <a:headEnd/>
            <a:tailEnd/>
          </a:ln>
          <a:effectLst>
            <a:softEdge rad="127000"/>
          </a:effectLst>
        </p:spPr>
        <p:txBody>
          <a:bodyPr>
            <a:spAutoFit/>
          </a:bodyPr>
          <a:lstStyle/>
          <a:p>
            <a:pPr algn="ctr">
              <a:spcBef>
                <a:spcPct val="50000"/>
              </a:spcBef>
            </a:pPr>
            <a:r>
              <a:rPr lang="it-IT" sz="4000" dirty="0">
                <a:solidFill>
                  <a:srgbClr val="14FF4B"/>
                </a:solidFill>
                <a:latin typeface="Arial" charset="0"/>
              </a:rPr>
              <a:t>Fiorisce il deserto</a:t>
            </a:r>
          </a:p>
        </p:txBody>
      </p:sp>
      <p:sp>
        <p:nvSpPr>
          <p:cNvPr id="46085" name="Text Box 5"/>
          <p:cNvSpPr txBox="1">
            <a:spLocks noChangeArrowheads="1"/>
          </p:cNvSpPr>
          <p:nvPr/>
        </p:nvSpPr>
        <p:spPr bwMode="auto">
          <a:xfrm>
            <a:off x="827088" y="4581525"/>
            <a:ext cx="2232025" cy="1311275"/>
          </a:xfrm>
          <a:prstGeom prst="rect">
            <a:avLst/>
          </a:prstGeom>
          <a:solidFill>
            <a:schemeClr val="bg1"/>
          </a:solidFill>
          <a:ln w="9525">
            <a:noFill/>
            <a:miter lim="800000"/>
            <a:headEnd/>
            <a:tailEnd/>
          </a:ln>
          <a:effectLst>
            <a:softEdge rad="127000"/>
          </a:effectLst>
        </p:spPr>
        <p:txBody>
          <a:bodyPr>
            <a:spAutoFit/>
          </a:bodyPr>
          <a:lstStyle/>
          <a:p>
            <a:pPr algn="ctr">
              <a:spcBef>
                <a:spcPct val="50000"/>
              </a:spcBef>
            </a:pPr>
            <a:r>
              <a:rPr lang="it-IT" sz="4000" dirty="0">
                <a:solidFill>
                  <a:srgbClr val="FF0A1E"/>
                </a:solidFill>
                <a:latin typeface="Arial" charset="0"/>
              </a:rPr>
              <a:t>e la steppa,</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licca per immagine full siz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077" name="Rectangle 5"/>
          <p:cNvSpPr>
            <a:spLocks noChangeArrowheads="1"/>
          </p:cNvSpPr>
          <p:nvPr/>
        </p:nvSpPr>
        <p:spPr bwMode="auto">
          <a:xfrm>
            <a:off x="428596" y="2456795"/>
            <a:ext cx="8501062" cy="2554545"/>
          </a:xfrm>
          <a:prstGeom prst="rect">
            <a:avLst/>
          </a:prstGeom>
          <a:solidFill>
            <a:schemeClr val="bg1">
              <a:alpha val="50000"/>
            </a:schemeClr>
          </a:solidFill>
          <a:ln w="9525">
            <a:noFill/>
            <a:miter lim="800000"/>
            <a:headEnd/>
            <a:tailEnd/>
          </a:ln>
          <a:effectLst/>
        </p:spPr>
        <p:txBody>
          <a:bodyPr wrap="square">
            <a:spAutoFit/>
          </a:bodyPr>
          <a:lstStyle/>
          <a:p>
            <a:pPr eaLnBrk="0" hangingPunct="0">
              <a:defRPr/>
            </a:pPr>
            <a:r>
              <a:rPr lang="it-IT" sz="4000" b="1" i="1" dirty="0" smtClean="0">
                <a:solidFill>
                  <a:srgbClr val="0000D1"/>
                </a:solidFill>
                <a:effectLst>
                  <a:outerShdw blurRad="38100" dist="38100" dir="2700000" algn="tl">
                    <a:srgbClr val="C0C0C0"/>
                  </a:outerShdw>
                </a:effectLst>
                <a:latin typeface="Comic Sans MS" pitchFamily="66" charset="0"/>
                <a:cs typeface="+mn-cs"/>
              </a:rPr>
              <a:t>Tu, pastore d’Israele, ascolta, seduto sui cherubini, risplendi. Risveglia la tua potenza e vieni a salvarci. </a:t>
            </a:r>
            <a:endParaRPr lang="ca-ES" sz="4000" b="1" i="1" dirty="0">
              <a:solidFill>
                <a:srgbClr val="0710BA"/>
              </a:solidFill>
              <a:effectLst>
                <a:outerShdw blurRad="38100" dist="38100" dir="2700000" algn="tl">
                  <a:srgbClr val="C0C0C0"/>
                </a:outerShdw>
              </a:effectLst>
              <a:latin typeface="Comic Sans MS" pitchFamily="66" charset="0"/>
              <a:cs typeface="+mn-cs"/>
            </a:endParaRPr>
          </a:p>
        </p:txBody>
      </p:sp>
      <p:sp>
        <p:nvSpPr>
          <p:cNvPr id="6" name="Rectangle 4"/>
          <p:cNvSpPr>
            <a:spLocks noChangeArrowheads="1"/>
          </p:cNvSpPr>
          <p:nvPr/>
        </p:nvSpPr>
        <p:spPr bwMode="auto">
          <a:xfrm>
            <a:off x="1785918" y="1000108"/>
            <a:ext cx="7358083" cy="1323439"/>
          </a:xfrm>
          <a:prstGeom prst="rect">
            <a:avLst/>
          </a:prstGeom>
          <a:solidFill>
            <a:srgbClr val="0000D1">
              <a:alpha val="50000"/>
            </a:srgbClr>
          </a:solidFill>
          <a:ln w="9525">
            <a:noFill/>
            <a:miter lim="800000"/>
            <a:headEnd/>
            <a:tailEnd/>
          </a:ln>
          <a:effectLst/>
        </p:spPr>
        <p:txBody>
          <a:bodyPr wrap="square">
            <a:spAutoFit/>
          </a:bodyPr>
          <a:lstStyle/>
          <a:p>
            <a:pPr eaLnBrk="0" hangingPunct="0">
              <a:defRPr/>
            </a:pPr>
            <a:r>
              <a:rPr lang="it-IT" sz="4000" b="1" i="1" dirty="0" smtClean="0">
                <a:solidFill>
                  <a:schemeClr val="bg1"/>
                </a:solidFill>
                <a:effectLst>
                  <a:outerShdw blurRad="38100" dist="38100" dir="2700000" algn="tl">
                    <a:srgbClr val="000000"/>
                  </a:outerShdw>
                </a:effectLst>
                <a:latin typeface="Comic Sans MS" pitchFamily="66" charset="0"/>
                <a:cs typeface="+mn-cs"/>
              </a:rPr>
              <a:t>Signore, fa’ splendere il tuo volto * e noi saremo salvi.</a:t>
            </a:r>
            <a:endParaRPr lang="it-IT" sz="4000" b="1" i="1" dirty="0">
              <a:solidFill>
                <a:schemeClr val="bg1"/>
              </a:solidFill>
              <a:effectLst>
                <a:outerShdw blurRad="38100" dist="38100" dir="2700000" algn="tl">
                  <a:srgbClr val="000000"/>
                </a:outerShdw>
              </a:effectLst>
              <a:latin typeface="Comic Sans MS" pitchFamily="66" charset="0"/>
              <a:cs typeface="+mn-cs"/>
            </a:endParaRPr>
          </a:p>
        </p:txBody>
      </p:sp>
      <p:sp>
        <p:nvSpPr>
          <p:cNvPr id="3075" name="Text Box 3"/>
          <p:cNvSpPr txBox="1">
            <a:spLocks noChangeArrowheads="1"/>
          </p:cNvSpPr>
          <p:nvPr/>
        </p:nvSpPr>
        <p:spPr bwMode="auto">
          <a:xfrm>
            <a:off x="0" y="0"/>
            <a:ext cx="8775700" cy="1108075"/>
          </a:xfrm>
          <a:prstGeom prst="rect">
            <a:avLst/>
          </a:prstGeom>
          <a:noFill/>
          <a:ln w="9525">
            <a:noFill/>
            <a:miter lim="800000"/>
            <a:headEnd/>
            <a:tailEnd/>
          </a:ln>
          <a:effectLst>
            <a:outerShdw dist="45791" dir="3378596" algn="ctr" rotWithShape="0">
              <a:schemeClr val="tx1">
                <a:alpha val="50000"/>
              </a:schemeClr>
            </a:outerShdw>
          </a:effectLst>
        </p:spPr>
        <p:txBody>
          <a:bodyPr wrap="none">
            <a:spAutoFit/>
          </a:bodyPr>
          <a:lstStyle/>
          <a:p>
            <a:pPr eaLnBrk="0" hangingPunct="0">
              <a:defRPr/>
            </a:pPr>
            <a:r>
              <a:rPr lang="ca-ES" sz="6600" b="1" i="1" dirty="0">
                <a:solidFill>
                  <a:schemeClr val="bg1"/>
                </a:solidFill>
                <a:latin typeface="Comic Sans MS" pitchFamily="66" charset="0"/>
                <a:cs typeface="+mn-cs"/>
              </a:rPr>
              <a:t> Salmo responsoriale</a:t>
            </a:r>
            <a:r>
              <a:rPr lang="ca-ES" sz="2800" b="1" i="1" dirty="0">
                <a:solidFill>
                  <a:schemeClr val="bg1"/>
                </a:solidFill>
                <a:latin typeface="Comic Sans MS" pitchFamily="66" charset="0"/>
                <a:cs typeface="+mn-cs"/>
              </a:rPr>
              <a:t> </a:t>
            </a:r>
            <a:endParaRPr lang="ca-ES" sz="6600" b="1" i="1" dirty="0">
              <a:solidFill>
                <a:schemeClr val="bg1"/>
              </a:solidFill>
              <a:latin typeface="Comic Sans MS" pitchFamily="66" charset="0"/>
              <a:cs typeface="+mn-cs"/>
            </a:endParaRP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N:\05 Fotografie\Gite\Terrasanta\Terrasanta 2005\Terrasanta 2005 326.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7" name="Rectangle 3"/>
          <p:cNvSpPr>
            <a:spLocks noChangeArrowheads="1"/>
          </p:cNvSpPr>
          <p:nvPr/>
        </p:nvSpPr>
        <p:spPr bwMode="auto">
          <a:xfrm>
            <a:off x="1000100" y="2428868"/>
            <a:ext cx="8001000" cy="3785652"/>
          </a:xfrm>
          <a:prstGeom prst="rect">
            <a:avLst/>
          </a:prstGeom>
          <a:solidFill>
            <a:srgbClr val="00B0F0">
              <a:alpha val="56078"/>
            </a:srgbClr>
          </a:solidFill>
          <a:ln w="9525">
            <a:noFill/>
            <a:miter lim="800000"/>
            <a:headEnd/>
            <a:tailEnd/>
          </a:ln>
          <a:effectLst>
            <a:outerShdw dist="17961" dir="2700000" algn="ctr" rotWithShape="0">
              <a:schemeClr val="bg1"/>
            </a:outerShdw>
          </a:effectLst>
        </p:spPr>
        <p:txBody>
          <a:bodyPr>
            <a:spAutoFit/>
          </a:bodyPr>
          <a:lstStyle/>
          <a:p>
            <a:pPr eaLnBrk="0" hangingPunct="0">
              <a:defRPr/>
            </a:pPr>
            <a:r>
              <a:rPr lang="it-IT" sz="4000" b="1" i="1" dirty="0" smtClean="0">
                <a:latin typeface="Comic Sans MS" pitchFamily="66" charset="0"/>
                <a:cs typeface="+mn-cs"/>
              </a:rPr>
              <a:t>Dio degli eserciti, ritorna! Guarda dal cielo e vedi e visita questa vigna, proteggi quello che la tua destra ha piantato, il figlio dell’uomo che per te hai reso forte.</a:t>
            </a:r>
            <a:endParaRPr lang="ca-ES" sz="4000" i="1" dirty="0">
              <a:solidFill>
                <a:srgbClr val="000000"/>
              </a:solidFill>
              <a:latin typeface="Comic Sans MS" pitchFamily="66" charset="0"/>
              <a:cs typeface="+mn-cs"/>
            </a:endParaRPr>
          </a:p>
        </p:txBody>
      </p:sp>
      <p:sp>
        <p:nvSpPr>
          <p:cNvPr id="5" name="Rectangle 4"/>
          <p:cNvSpPr>
            <a:spLocks noChangeArrowheads="1"/>
          </p:cNvSpPr>
          <p:nvPr/>
        </p:nvSpPr>
        <p:spPr bwMode="auto">
          <a:xfrm>
            <a:off x="1785918" y="1000108"/>
            <a:ext cx="7358083" cy="1323439"/>
          </a:xfrm>
          <a:prstGeom prst="rect">
            <a:avLst/>
          </a:prstGeom>
          <a:solidFill>
            <a:srgbClr val="0000D1">
              <a:alpha val="50000"/>
            </a:srgbClr>
          </a:solidFill>
          <a:ln w="9525">
            <a:noFill/>
            <a:miter lim="800000"/>
            <a:headEnd/>
            <a:tailEnd/>
          </a:ln>
          <a:effectLst/>
        </p:spPr>
        <p:txBody>
          <a:bodyPr wrap="square">
            <a:spAutoFit/>
          </a:bodyPr>
          <a:lstStyle/>
          <a:p>
            <a:pPr eaLnBrk="0" hangingPunct="0">
              <a:defRPr/>
            </a:pPr>
            <a:r>
              <a:rPr lang="it-IT" sz="4000" b="1" i="1" dirty="0" smtClean="0">
                <a:solidFill>
                  <a:schemeClr val="bg1"/>
                </a:solidFill>
                <a:effectLst>
                  <a:outerShdw blurRad="38100" dist="38100" dir="2700000" algn="tl">
                    <a:srgbClr val="000000"/>
                  </a:outerShdw>
                </a:effectLst>
                <a:latin typeface="Comic Sans MS" pitchFamily="66" charset="0"/>
                <a:cs typeface="+mn-cs"/>
              </a:rPr>
              <a:t>Signore, fa’ splendere il tuo volto * e noi saremo salvi.</a:t>
            </a:r>
            <a:endParaRPr lang="it-IT" sz="4000" b="1" i="1" dirty="0">
              <a:solidFill>
                <a:schemeClr val="bg1"/>
              </a:solidFill>
              <a:effectLst>
                <a:outerShdw blurRad="38100" dist="38100" dir="2700000" algn="tl">
                  <a:srgbClr val="000000"/>
                </a:outerShdw>
              </a:effectLst>
              <a:latin typeface="Comic Sans MS" pitchFamily="66" charset="0"/>
              <a:cs typeface="+mn-cs"/>
            </a:endParaRPr>
          </a:p>
        </p:txBody>
      </p:sp>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N:\05 Fotografie\Gite\Terrasanta\Terrasanta 2006\Terrasanta 2006 029.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3" name="Rectangle 3"/>
          <p:cNvSpPr>
            <a:spLocks noChangeArrowheads="1"/>
          </p:cNvSpPr>
          <p:nvPr/>
        </p:nvSpPr>
        <p:spPr bwMode="auto">
          <a:xfrm>
            <a:off x="285750" y="3429000"/>
            <a:ext cx="8286750" cy="3785652"/>
          </a:xfrm>
          <a:prstGeom prst="rect">
            <a:avLst/>
          </a:prstGeom>
          <a:solidFill>
            <a:schemeClr val="accent1">
              <a:lumMod val="50000"/>
            </a:schemeClr>
          </a:solidFill>
          <a:ln w="9525">
            <a:noFill/>
            <a:miter lim="800000"/>
            <a:headEnd/>
            <a:tailEnd/>
          </a:ln>
          <a:effectLst>
            <a:outerShdw dist="35921" dir="2700000" algn="ctr" rotWithShape="0">
              <a:schemeClr val="tx1"/>
            </a:outerShdw>
            <a:softEdge rad="63500"/>
          </a:effectLst>
        </p:spPr>
        <p:txBody>
          <a:bodyPr>
            <a:spAutoFit/>
          </a:bodyPr>
          <a:lstStyle/>
          <a:p>
            <a:pPr eaLnBrk="0" hangingPunct="0">
              <a:defRPr/>
            </a:pPr>
            <a:r>
              <a:rPr lang="it-IT" sz="4000" b="1" i="1" dirty="0" smtClean="0">
                <a:solidFill>
                  <a:schemeClr val="bg1"/>
                </a:solidFill>
                <a:latin typeface="Comic Sans MS" pitchFamily="66" charset="0"/>
                <a:cs typeface="+mn-cs"/>
              </a:rPr>
              <a:t>Sia la tua mano sull’uomo della tua destra, sul figlio dell’uomo che per te hai reso forte. Da te mai più ci allontaneremo, facci rivivere e noi invocheremo il tuo nome. </a:t>
            </a:r>
            <a:endParaRPr lang="ca-ES" sz="4000" b="1" i="1" dirty="0">
              <a:solidFill>
                <a:schemeClr val="bg1"/>
              </a:solidFill>
              <a:latin typeface="Comic Sans MS" pitchFamily="66" charset="0"/>
              <a:cs typeface="+mn-cs"/>
            </a:endParaRPr>
          </a:p>
        </p:txBody>
      </p:sp>
      <p:sp>
        <p:nvSpPr>
          <p:cNvPr id="5" name="Rectangle 4"/>
          <p:cNvSpPr>
            <a:spLocks noChangeArrowheads="1"/>
          </p:cNvSpPr>
          <p:nvPr/>
        </p:nvSpPr>
        <p:spPr bwMode="auto">
          <a:xfrm>
            <a:off x="1785918" y="1000108"/>
            <a:ext cx="7358083" cy="1323439"/>
          </a:xfrm>
          <a:prstGeom prst="rect">
            <a:avLst/>
          </a:prstGeom>
          <a:solidFill>
            <a:srgbClr val="0000D1">
              <a:alpha val="50000"/>
            </a:srgbClr>
          </a:solidFill>
          <a:ln w="9525">
            <a:noFill/>
            <a:miter lim="800000"/>
            <a:headEnd/>
            <a:tailEnd/>
          </a:ln>
          <a:effectLst/>
        </p:spPr>
        <p:txBody>
          <a:bodyPr wrap="square">
            <a:spAutoFit/>
          </a:bodyPr>
          <a:lstStyle/>
          <a:p>
            <a:pPr eaLnBrk="0" hangingPunct="0">
              <a:defRPr/>
            </a:pPr>
            <a:r>
              <a:rPr lang="it-IT" sz="4000" b="1" i="1" dirty="0" smtClean="0">
                <a:solidFill>
                  <a:schemeClr val="bg1"/>
                </a:solidFill>
                <a:effectLst>
                  <a:outerShdw blurRad="38100" dist="38100" dir="2700000" algn="tl">
                    <a:srgbClr val="000000"/>
                  </a:outerShdw>
                </a:effectLst>
                <a:latin typeface="Comic Sans MS" pitchFamily="66" charset="0"/>
                <a:cs typeface="+mn-cs"/>
              </a:rPr>
              <a:t>Signore, fa’ splendere il tuo volto * e noi saremo salvi.</a:t>
            </a:r>
            <a:endParaRPr lang="it-IT" sz="4000" b="1" i="1" dirty="0">
              <a:solidFill>
                <a:schemeClr val="bg1"/>
              </a:solidFill>
              <a:effectLst>
                <a:outerShdw blurRad="38100" dist="38100" dir="2700000" algn="tl">
                  <a:srgbClr val="000000"/>
                </a:outerShdw>
              </a:effectLst>
              <a:latin typeface="Comic Sans MS" pitchFamily="66" charset="0"/>
              <a:cs typeface="+mn-cs"/>
            </a:endParaRPr>
          </a:p>
        </p:txBody>
      </p:sp>
    </p:spTree>
  </p:cSld>
  <p:clrMapOvr>
    <a:masterClrMapping/>
  </p:clrMapOvr>
  <p:transition spd="slow">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G:\foto-video\2009\Corona Avvento 2009\07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0659" name="WordArt 3"/>
          <p:cNvSpPr>
            <a:spLocks noChangeArrowheads="1" noChangeShapeType="1" noTextEdit="1"/>
          </p:cNvSpPr>
          <p:nvPr/>
        </p:nvSpPr>
        <p:spPr bwMode="auto">
          <a:xfrm>
            <a:off x="0" y="0"/>
            <a:ext cx="9144000" cy="6858000"/>
          </a:xfrm>
          <a:prstGeom prst="rect">
            <a:avLst/>
          </a:prstGeom>
        </p:spPr>
        <p:txBody>
          <a:bodyPr wrap="none" fromWordArt="1">
            <a:prstTxWarp prst="textCirclePour">
              <a:avLst>
                <a:gd name="adj1" fmla="val 10851900"/>
                <a:gd name="adj2" fmla="val 50000"/>
              </a:avLst>
            </a:prstTxWarp>
          </a:bodyPr>
          <a:lstStyle/>
          <a:p>
            <a:pPr algn="ctr"/>
            <a:r>
              <a:rPr lang="it-IT" sz="3600" i="1" kern="10">
                <a:ln w="9525">
                  <a:solidFill>
                    <a:srgbClr val="000000"/>
                  </a:solidFill>
                  <a:round/>
                  <a:headEnd/>
                  <a:tailEnd/>
                </a:ln>
                <a:solidFill>
                  <a:srgbClr val="FF0000"/>
                </a:solidFill>
                <a:effectLst>
                  <a:outerShdw dist="35921" dir="2700000" algn="ctr" rotWithShape="0">
                    <a:srgbClr val="808080">
                      <a:alpha val="79999"/>
                    </a:srgbClr>
                  </a:outerShdw>
                </a:effectLst>
                <a:latin typeface="Arial Black"/>
              </a:rPr>
              <a:t>   </a:t>
            </a:r>
          </a:p>
        </p:txBody>
      </p:sp>
      <p:sp>
        <p:nvSpPr>
          <p:cNvPr id="51204" name="WordArt 4"/>
          <p:cNvSpPr>
            <a:spLocks noChangeArrowheads="1" noChangeShapeType="1" noTextEdit="1"/>
          </p:cNvSpPr>
          <p:nvPr/>
        </p:nvSpPr>
        <p:spPr bwMode="auto">
          <a:xfrm>
            <a:off x="500063" y="0"/>
            <a:ext cx="8072437" cy="5429250"/>
          </a:xfrm>
          <a:prstGeom prst="rect">
            <a:avLst/>
          </a:prstGeom>
        </p:spPr>
        <p:txBody>
          <a:bodyPr wrap="none" fromWordArt="1">
            <a:prstTxWarp prst="textArchUpPour">
              <a:avLst>
                <a:gd name="adj1" fmla="val 10800004"/>
                <a:gd name="adj2" fmla="val 50000"/>
              </a:avLst>
            </a:prstTxWarp>
          </a:bodyPr>
          <a:lstStyle/>
          <a:p>
            <a:pPr algn="ctr" eaLnBrk="0" hangingPunct="0">
              <a:defRPr/>
            </a:pPr>
            <a:r>
              <a:rPr lang="it-IT" sz="3600" kern="10" dirty="0">
                <a:ln w="9525">
                  <a:solidFill>
                    <a:srgbClr val="000000"/>
                  </a:solidFill>
                  <a:round/>
                  <a:headEnd/>
                  <a:tailEnd/>
                </a:ln>
                <a:solidFill>
                  <a:srgbClr val="FF0000"/>
                </a:solidFill>
                <a:effectLst>
                  <a:glow rad="101600">
                    <a:srgbClr val="FFFFFF">
                      <a:alpha val="60000"/>
                    </a:srgbClr>
                  </a:glow>
                </a:effectLst>
                <a:latin typeface="Comic Sans MS"/>
                <a:cs typeface="+mn-cs"/>
              </a:rPr>
              <a:t>Corona</a:t>
            </a:r>
          </a:p>
        </p:txBody>
      </p:sp>
      <p:sp>
        <p:nvSpPr>
          <p:cNvPr id="51205" name="WordArt 5"/>
          <p:cNvSpPr>
            <a:spLocks noChangeArrowheads="1" noChangeShapeType="1" noTextEdit="1"/>
          </p:cNvSpPr>
          <p:nvPr/>
        </p:nvSpPr>
        <p:spPr bwMode="auto">
          <a:xfrm>
            <a:off x="285750" y="571500"/>
            <a:ext cx="8643938" cy="6072188"/>
          </a:xfrm>
          <a:prstGeom prst="rect">
            <a:avLst/>
          </a:prstGeom>
        </p:spPr>
        <p:txBody>
          <a:bodyPr wrap="none" fromWordArt="1">
            <a:prstTxWarp prst="textArchDownPour">
              <a:avLst>
                <a:gd name="adj1" fmla="val 67377"/>
                <a:gd name="adj2" fmla="val 50264"/>
              </a:avLst>
            </a:prstTxWarp>
          </a:bodyPr>
          <a:lstStyle/>
          <a:p>
            <a:pPr algn="ctr" eaLnBrk="0" hangingPunct="0">
              <a:defRPr/>
            </a:pPr>
            <a:r>
              <a:rPr lang="it-IT" sz="3600" kern="10" dirty="0">
                <a:ln w="9525">
                  <a:solidFill>
                    <a:srgbClr val="000000"/>
                  </a:solidFill>
                  <a:round/>
                  <a:headEnd/>
                  <a:tailEnd/>
                </a:ln>
                <a:solidFill>
                  <a:srgbClr val="FF0000"/>
                </a:solidFill>
                <a:effectLst>
                  <a:glow rad="101600">
                    <a:schemeClr val="bg1">
                      <a:alpha val="60000"/>
                    </a:schemeClr>
                  </a:glow>
                </a:effectLst>
                <a:latin typeface="Comic Sans MS"/>
                <a:cs typeface="+mn-cs"/>
              </a:rPr>
              <a:t>dell'Avvento</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51204"/>
                                        </p:tgtEl>
                                        <p:attrNameLst>
                                          <p:attrName>style.visibility</p:attrName>
                                        </p:attrNameLst>
                                      </p:cBhvr>
                                      <p:to>
                                        <p:strVal val="visible"/>
                                      </p:to>
                                    </p:set>
                                    <p:animEffect transition="in" filter="fade">
                                      <p:cBhvr>
                                        <p:cTn id="7" dur="800" decel="100000"/>
                                        <p:tgtEl>
                                          <p:spTgt spid="51204"/>
                                        </p:tgtEl>
                                      </p:cBhvr>
                                    </p:animEffect>
                                    <p:anim calcmode="lin" valueType="num">
                                      <p:cBhvr>
                                        <p:cTn id="8" dur="800" decel="100000" fill="hold"/>
                                        <p:tgtEl>
                                          <p:spTgt spid="51204"/>
                                        </p:tgtEl>
                                        <p:attrNameLst>
                                          <p:attrName>style.rotation</p:attrName>
                                        </p:attrNameLst>
                                      </p:cBhvr>
                                      <p:tavLst>
                                        <p:tav tm="0">
                                          <p:val>
                                            <p:fltVal val="-90"/>
                                          </p:val>
                                        </p:tav>
                                        <p:tav tm="100000">
                                          <p:val>
                                            <p:fltVal val="0"/>
                                          </p:val>
                                        </p:tav>
                                      </p:tavLst>
                                    </p:anim>
                                    <p:anim calcmode="lin" valueType="num">
                                      <p:cBhvr>
                                        <p:cTn id="9" dur="800" decel="100000" fill="hold"/>
                                        <p:tgtEl>
                                          <p:spTgt spid="51204"/>
                                        </p:tgtEl>
                                        <p:attrNameLst>
                                          <p:attrName>ppt_x</p:attrName>
                                        </p:attrNameLst>
                                      </p:cBhvr>
                                      <p:tavLst>
                                        <p:tav tm="0">
                                          <p:val>
                                            <p:strVal val="#ppt_x+0.4"/>
                                          </p:val>
                                        </p:tav>
                                        <p:tav tm="100000">
                                          <p:val>
                                            <p:strVal val="#ppt_x-0.05"/>
                                          </p:val>
                                        </p:tav>
                                      </p:tavLst>
                                    </p:anim>
                                    <p:anim calcmode="lin" valueType="num">
                                      <p:cBhvr>
                                        <p:cTn id="10" dur="800" decel="100000" fill="hold"/>
                                        <p:tgtEl>
                                          <p:spTgt spid="5120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120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1204"/>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51205"/>
                                        </p:tgtEl>
                                        <p:attrNameLst>
                                          <p:attrName>style.visibility</p:attrName>
                                        </p:attrNameLst>
                                      </p:cBhvr>
                                      <p:to>
                                        <p:strVal val="visible"/>
                                      </p:to>
                                    </p:set>
                                    <p:animEffect transition="in" filter="fade">
                                      <p:cBhvr>
                                        <p:cTn id="15" dur="800" decel="100000"/>
                                        <p:tgtEl>
                                          <p:spTgt spid="51205"/>
                                        </p:tgtEl>
                                      </p:cBhvr>
                                    </p:animEffect>
                                    <p:anim calcmode="lin" valueType="num">
                                      <p:cBhvr>
                                        <p:cTn id="16" dur="800" decel="100000" fill="hold"/>
                                        <p:tgtEl>
                                          <p:spTgt spid="51205"/>
                                        </p:tgtEl>
                                        <p:attrNameLst>
                                          <p:attrName>style.rotation</p:attrName>
                                        </p:attrNameLst>
                                      </p:cBhvr>
                                      <p:tavLst>
                                        <p:tav tm="0">
                                          <p:val>
                                            <p:fltVal val="-90"/>
                                          </p:val>
                                        </p:tav>
                                        <p:tav tm="100000">
                                          <p:val>
                                            <p:fltVal val="0"/>
                                          </p:val>
                                        </p:tav>
                                      </p:tavLst>
                                    </p:anim>
                                    <p:anim calcmode="lin" valueType="num">
                                      <p:cBhvr>
                                        <p:cTn id="17" dur="800" decel="100000" fill="hold"/>
                                        <p:tgtEl>
                                          <p:spTgt spid="51205"/>
                                        </p:tgtEl>
                                        <p:attrNameLst>
                                          <p:attrName>ppt_x</p:attrName>
                                        </p:attrNameLst>
                                      </p:cBhvr>
                                      <p:tavLst>
                                        <p:tav tm="0">
                                          <p:val>
                                            <p:strVal val="#ppt_x+0.4"/>
                                          </p:val>
                                        </p:tav>
                                        <p:tav tm="100000">
                                          <p:val>
                                            <p:strVal val="#ppt_x-0.05"/>
                                          </p:val>
                                        </p:tav>
                                      </p:tavLst>
                                    </p:anim>
                                    <p:anim calcmode="lin" valueType="num">
                                      <p:cBhvr>
                                        <p:cTn id="18" dur="800" decel="100000" fill="hold"/>
                                        <p:tgtEl>
                                          <p:spTgt spid="51205"/>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51205"/>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5120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G:\foto-video\2009\Corona Avvento 2009\089 bis.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2227" name="Text Box 3"/>
          <p:cNvSpPr txBox="1">
            <a:spLocks noChangeArrowheads="1"/>
          </p:cNvSpPr>
          <p:nvPr/>
        </p:nvSpPr>
        <p:spPr bwMode="auto">
          <a:xfrm>
            <a:off x="0" y="0"/>
            <a:ext cx="9286908" cy="2308324"/>
          </a:xfrm>
          <a:prstGeom prst="rect">
            <a:avLst/>
          </a:prstGeom>
          <a:solidFill>
            <a:srgbClr val="BBE0E3">
              <a:alpha val="69804"/>
            </a:srgbClr>
          </a:solidFill>
          <a:ln w="9525" algn="ctr">
            <a:noFill/>
            <a:miter lim="800000"/>
            <a:headEnd/>
            <a:tailEnd/>
          </a:ln>
          <a:effectLst>
            <a:softEdge rad="127000"/>
          </a:effectLst>
        </p:spPr>
        <p:txBody>
          <a:bodyPr>
            <a:spAutoFit/>
          </a:bodyPr>
          <a:lstStyle/>
          <a:p>
            <a:pPr lvl="1" eaLnBrk="0" hangingPunct="0">
              <a:defRPr/>
            </a:pPr>
            <a:r>
              <a:rPr lang="it-IT" sz="4800" b="1" dirty="0">
                <a:latin typeface="Comic Sans MS" pitchFamily="66" charset="0"/>
                <a:cs typeface="+mn-cs"/>
              </a:rPr>
              <a:t>Si accende una luce all’uomo quaggiù, presto verrà </a:t>
            </a:r>
          </a:p>
          <a:p>
            <a:pPr lvl="1" eaLnBrk="0" hangingPunct="0">
              <a:defRPr/>
            </a:pPr>
            <a:r>
              <a:rPr lang="it-IT" sz="4800" b="1" dirty="0">
                <a:latin typeface="Comic Sans MS" pitchFamily="66" charset="0"/>
                <a:cs typeface="+mn-cs"/>
              </a:rPr>
              <a:t>tra noi Gesù. </a:t>
            </a:r>
          </a:p>
        </p:txBody>
      </p:sp>
      <p:pic>
        <p:nvPicPr>
          <p:cNvPr id="56325" name="Picture 5" descr="fiammella"/>
          <p:cNvPicPr>
            <a:picLocks noChangeAspect="1" noChangeArrowheads="1"/>
          </p:cNvPicPr>
          <p:nvPr/>
        </p:nvPicPr>
        <p:blipFill>
          <a:blip r:embed="rId3"/>
          <a:srcRect/>
          <a:stretch>
            <a:fillRect/>
          </a:stretch>
        </p:blipFill>
        <p:spPr bwMode="auto">
          <a:xfrm>
            <a:off x="4603750" y="4797425"/>
            <a:ext cx="720725" cy="612775"/>
          </a:xfrm>
          <a:prstGeom prst="rect">
            <a:avLst/>
          </a:prstGeom>
          <a:noFill/>
          <a:ln w="9525">
            <a:noFill/>
            <a:miter lim="800000"/>
            <a:headEnd/>
            <a:tailEnd/>
          </a:ln>
        </p:spPr>
      </p:pic>
      <p:pic>
        <p:nvPicPr>
          <p:cNvPr id="5" name="Picture 5" descr="fiammella"/>
          <p:cNvPicPr>
            <a:picLocks noChangeAspect="1" noChangeArrowheads="1"/>
          </p:cNvPicPr>
          <p:nvPr/>
        </p:nvPicPr>
        <p:blipFill>
          <a:blip r:embed="rId3"/>
          <a:srcRect/>
          <a:stretch>
            <a:fillRect/>
          </a:stretch>
        </p:blipFill>
        <p:spPr bwMode="auto">
          <a:xfrm>
            <a:off x="4838700" y="4784725"/>
            <a:ext cx="720725" cy="612775"/>
          </a:xfrm>
          <a:prstGeom prst="rect">
            <a:avLst/>
          </a:prstGeom>
          <a:noFill/>
          <a:ln w="9525">
            <a:noFill/>
            <a:miter lim="800000"/>
            <a:headEnd/>
            <a:tailEnd/>
          </a:ln>
        </p:spPr>
      </p:pic>
      <p:pic>
        <p:nvPicPr>
          <p:cNvPr id="6" name="Picture 5" descr="fiammella"/>
          <p:cNvPicPr>
            <a:picLocks noChangeAspect="1" noChangeArrowheads="1"/>
          </p:cNvPicPr>
          <p:nvPr/>
        </p:nvPicPr>
        <p:blipFill>
          <a:blip r:embed="rId3"/>
          <a:srcRect/>
          <a:stretch>
            <a:fillRect/>
          </a:stretch>
        </p:blipFill>
        <p:spPr bwMode="auto">
          <a:xfrm>
            <a:off x="5857875" y="4500563"/>
            <a:ext cx="720725" cy="6127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nodeType="withEffect">
                                  <p:stCondLst>
                                    <p:cond delay="0"/>
                                  </p:stCondLst>
                                  <p:childTnLst>
                                    <p:animMotion origin="layout" path="M -1.94444E-6 -0.33287 L -1.94444E-6 0.00047 " pathEditMode="relative" rAng="0" ptsTypes="AA">
                                      <p:cBhvr>
                                        <p:cTn id="6" dur="5000" fill="hold"/>
                                        <p:tgtEl>
                                          <p:spTgt spid="56325"/>
                                        </p:tgtEl>
                                        <p:attrNameLst>
                                          <p:attrName>ppt_x</p:attrName>
                                          <p:attrName>ppt_y</p:attrName>
                                        </p:attrNameLst>
                                      </p:cBhvr>
                                      <p:rCtr x="0" y="167"/>
                                    </p:animMotion>
                                  </p:childTnLst>
                                </p:cTn>
                              </p:par>
                              <p:par>
                                <p:cTn id="7" presetID="10" presetClass="entr" presetSubtype="0" fill="hold" nodeType="withEffect">
                                  <p:stCondLst>
                                    <p:cond delay="0"/>
                                  </p:stCondLst>
                                  <p:childTnLst>
                                    <p:set>
                                      <p:cBhvr>
                                        <p:cTn id="8" dur="1" fill="hold">
                                          <p:stCondLst>
                                            <p:cond delay="0"/>
                                          </p:stCondLst>
                                        </p:cTn>
                                        <p:tgtEl>
                                          <p:spTgt spid="56325"/>
                                        </p:tgtEl>
                                        <p:attrNameLst>
                                          <p:attrName>style.visibility</p:attrName>
                                        </p:attrNameLst>
                                      </p:cBhvr>
                                      <p:to>
                                        <p:strVal val="visible"/>
                                      </p:to>
                                    </p:set>
                                    <p:animEffect transition="in" filter="fade">
                                      <p:cBhvr>
                                        <p:cTn id="9" dur="2000"/>
                                        <p:tgtEl>
                                          <p:spTgt spid="56325"/>
                                        </p:tgtEl>
                                      </p:cBhvr>
                                    </p:animEffect>
                                  </p:childTnLst>
                                </p:cTn>
                              </p:par>
                              <p:par>
                                <p:cTn id="10" presetID="42" presetClass="path" presetSubtype="0" accel="50000" decel="50000" fill="hold" nodeType="withEffect">
                                  <p:stCondLst>
                                    <p:cond delay="0"/>
                                  </p:stCondLst>
                                  <p:childTnLst>
                                    <p:animMotion origin="layout" path="M -1.94444E-6 -0.33287 L -1.94444E-6 0.00047 " pathEditMode="relative" rAng="0" ptsTypes="AA">
                                      <p:cBhvr>
                                        <p:cTn id="11" dur="5000" fill="hold"/>
                                        <p:tgtEl>
                                          <p:spTgt spid="5"/>
                                        </p:tgtEl>
                                        <p:attrNameLst>
                                          <p:attrName>ppt_x</p:attrName>
                                          <p:attrName>ppt_y</p:attrName>
                                        </p:attrNameLst>
                                      </p:cBhvr>
                                      <p:rCtr x="0" y="167"/>
                                    </p:animMotion>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par>
                                <p:cTn id="15" presetID="42" presetClass="path" presetSubtype="0" accel="50000" decel="50000" fill="hold" nodeType="withEffect">
                                  <p:stCondLst>
                                    <p:cond delay="0"/>
                                  </p:stCondLst>
                                  <p:childTnLst>
                                    <p:animMotion origin="layout" path="M -1.94444E-6 -0.33287 L -1.94444E-6 0.00047 " pathEditMode="relative" rAng="0" ptsTypes="AA">
                                      <p:cBhvr>
                                        <p:cTn id="16" dur="5000" fill="hold"/>
                                        <p:tgtEl>
                                          <p:spTgt spid="6"/>
                                        </p:tgtEl>
                                        <p:attrNameLst>
                                          <p:attrName>ppt_x</p:attrName>
                                          <p:attrName>ppt_y</p:attrName>
                                        </p:attrNameLst>
                                      </p:cBhvr>
                                      <p:rCtr x="0" y="167"/>
                                    </p:animMotion>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G:\foto-video\2009\Corona Avvento 2009\093.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0179" name="Rectangle 3"/>
          <p:cNvSpPr>
            <a:spLocks noChangeArrowheads="1"/>
          </p:cNvSpPr>
          <p:nvPr/>
        </p:nvSpPr>
        <p:spPr bwMode="auto">
          <a:xfrm>
            <a:off x="395288" y="3838575"/>
            <a:ext cx="8318500" cy="3046988"/>
          </a:xfrm>
          <a:prstGeom prst="rect">
            <a:avLst/>
          </a:prstGeom>
          <a:solidFill>
            <a:srgbClr val="BBE0E3">
              <a:alpha val="69804"/>
            </a:srgbClr>
          </a:solidFill>
          <a:ln w="9525" algn="ctr">
            <a:noFill/>
            <a:miter lim="800000"/>
            <a:headEnd/>
            <a:tailEnd/>
          </a:ln>
          <a:effectLst>
            <a:softEdge rad="63500"/>
          </a:effectLst>
        </p:spPr>
        <p:txBody>
          <a:bodyPr>
            <a:spAutoFit/>
          </a:bodyPr>
          <a:lstStyle/>
          <a:p>
            <a:pPr lvl="2" eaLnBrk="0" hangingPunct="0">
              <a:defRPr/>
            </a:pPr>
            <a:r>
              <a:rPr lang="it-IT" sz="4800" b="1" dirty="0">
                <a:latin typeface="Comic Sans MS" pitchFamily="66" charset="0"/>
                <a:cs typeface="+mn-cs"/>
              </a:rPr>
              <a:t>Vegliate;</a:t>
            </a:r>
          </a:p>
          <a:p>
            <a:pPr lvl="2" eaLnBrk="0" hangingPunct="0">
              <a:defRPr/>
            </a:pPr>
            <a:r>
              <a:rPr lang="it-IT" sz="4800" b="1" dirty="0">
                <a:latin typeface="Comic Sans MS" pitchFamily="66" charset="0"/>
                <a:cs typeface="+mn-cs"/>
              </a:rPr>
              <a:t>lo sposo non tarderà;</a:t>
            </a:r>
          </a:p>
          <a:p>
            <a:pPr lvl="2" eaLnBrk="0" hangingPunct="0">
              <a:defRPr/>
            </a:pPr>
            <a:r>
              <a:rPr lang="it-IT" sz="4800" b="1" dirty="0">
                <a:latin typeface="Comic Sans MS" pitchFamily="66" charset="0"/>
                <a:cs typeface="+mn-cs"/>
              </a:rPr>
              <a:t>se siete pronti</a:t>
            </a:r>
          </a:p>
          <a:p>
            <a:pPr lvl="2" eaLnBrk="0" hangingPunct="0">
              <a:defRPr/>
            </a:pPr>
            <a:r>
              <a:rPr lang="it-IT" sz="4800" b="1" dirty="0">
                <a:latin typeface="Comic Sans MS" pitchFamily="66" charset="0"/>
                <a:cs typeface="+mn-cs"/>
              </a:rPr>
              <a:t>vi aprirà.</a:t>
            </a:r>
          </a:p>
        </p:txBody>
      </p:sp>
      <p:pic>
        <p:nvPicPr>
          <p:cNvPr id="53252" name="Picture 5" descr="fiammella"/>
          <p:cNvPicPr>
            <a:picLocks noChangeAspect="1" noChangeArrowheads="1"/>
          </p:cNvPicPr>
          <p:nvPr/>
        </p:nvPicPr>
        <p:blipFill>
          <a:blip r:embed="rId3"/>
          <a:srcRect/>
          <a:stretch>
            <a:fillRect/>
          </a:stretch>
        </p:blipFill>
        <p:spPr bwMode="auto">
          <a:xfrm>
            <a:off x="3233738" y="2820988"/>
            <a:ext cx="720725" cy="612775"/>
          </a:xfrm>
          <a:prstGeom prst="rect">
            <a:avLst/>
          </a:prstGeom>
          <a:noFill/>
          <a:ln w="9525">
            <a:noFill/>
            <a:miter lim="800000"/>
            <a:headEnd/>
            <a:tailEnd/>
          </a:ln>
        </p:spPr>
      </p:pic>
      <p:pic>
        <p:nvPicPr>
          <p:cNvPr id="5" name="Picture 5" descr="fiammella"/>
          <p:cNvPicPr>
            <a:picLocks noChangeAspect="1" noChangeArrowheads="1"/>
          </p:cNvPicPr>
          <p:nvPr/>
        </p:nvPicPr>
        <p:blipFill>
          <a:blip r:embed="rId3"/>
          <a:srcRect/>
          <a:stretch>
            <a:fillRect/>
          </a:stretch>
        </p:blipFill>
        <p:spPr bwMode="auto">
          <a:xfrm>
            <a:off x="6256338" y="1684338"/>
            <a:ext cx="720725" cy="612775"/>
          </a:xfrm>
          <a:prstGeom prst="rect">
            <a:avLst/>
          </a:prstGeom>
          <a:noFill/>
          <a:ln w="9525">
            <a:noFill/>
            <a:miter lim="800000"/>
            <a:headEnd/>
            <a:tailEnd/>
          </a:ln>
        </p:spPr>
      </p:pic>
      <p:pic>
        <p:nvPicPr>
          <p:cNvPr id="6" name="Picture 5" descr="fiammella"/>
          <p:cNvPicPr>
            <a:picLocks noChangeAspect="1" noChangeArrowheads="1"/>
          </p:cNvPicPr>
          <p:nvPr/>
        </p:nvPicPr>
        <p:blipFill>
          <a:blip r:embed="rId3"/>
          <a:srcRect/>
          <a:stretch>
            <a:fillRect/>
          </a:stretch>
        </p:blipFill>
        <p:spPr bwMode="auto">
          <a:xfrm>
            <a:off x="5500688" y="2500313"/>
            <a:ext cx="720725" cy="6127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5.55556E-7 -0.35685 L -5.55556E-7 5.92044E-7 " pathEditMode="relative" ptsTypes="AA">
                                      <p:cBhvr>
                                        <p:cTn id="6" dur="5000" fill="hold"/>
                                        <p:tgtEl>
                                          <p:spTgt spid="53252"/>
                                        </p:tgtEl>
                                        <p:attrNameLst>
                                          <p:attrName>ppt_x</p:attrName>
                                          <p:attrName>ppt_y</p:attrName>
                                        </p:attrNameLst>
                                      </p:cBhvr>
                                    </p:animMotion>
                                  </p:childTnLst>
                                </p:cTn>
                              </p:par>
                              <p:par>
                                <p:cTn id="7" presetID="10" presetClass="entr" presetSubtype="0" fill="hold" nodeType="withEffect">
                                  <p:stCondLst>
                                    <p:cond delay="0"/>
                                  </p:stCondLst>
                                  <p:childTnLst>
                                    <p:set>
                                      <p:cBhvr>
                                        <p:cTn id="8" dur="1" fill="hold">
                                          <p:stCondLst>
                                            <p:cond delay="0"/>
                                          </p:stCondLst>
                                        </p:cTn>
                                        <p:tgtEl>
                                          <p:spTgt spid="53252"/>
                                        </p:tgtEl>
                                        <p:attrNameLst>
                                          <p:attrName>style.visibility</p:attrName>
                                        </p:attrNameLst>
                                      </p:cBhvr>
                                      <p:to>
                                        <p:strVal val="visible"/>
                                      </p:to>
                                    </p:set>
                                    <p:animEffect transition="in" filter="fade">
                                      <p:cBhvr>
                                        <p:cTn id="9" dur="2000"/>
                                        <p:tgtEl>
                                          <p:spTgt spid="53252"/>
                                        </p:tgtEl>
                                      </p:cBhvr>
                                    </p:animEffect>
                                  </p:childTnLst>
                                </p:cTn>
                              </p:par>
                              <p:par>
                                <p:cTn id="10" presetID="0" presetClass="path" presetSubtype="0" accel="50000" decel="50000" fill="hold" nodeType="withEffect">
                                  <p:stCondLst>
                                    <p:cond delay="0"/>
                                  </p:stCondLst>
                                  <p:childTnLst>
                                    <p:animMotion origin="layout" path="M -5.55556E-7 -0.35685 L -5.55556E-7 5.92044E-7 " pathEditMode="relative" ptsTypes="AA">
                                      <p:cBhvr>
                                        <p:cTn id="11" dur="5000" fill="hold"/>
                                        <p:tgtEl>
                                          <p:spTgt spid="5"/>
                                        </p:tgtEl>
                                        <p:attrNameLst>
                                          <p:attrName>ppt_x</p:attrName>
                                          <p:attrName>ppt_y</p:attrName>
                                        </p:attrNameLst>
                                      </p:cBhvr>
                                    </p:animMotion>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par>
                                <p:cTn id="15" presetID="0" presetClass="path" presetSubtype="0" accel="50000" decel="50000" fill="hold" nodeType="withEffect">
                                  <p:stCondLst>
                                    <p:cond delay="0"/>
                                  </p:stCondLst>
                                  <p:childTnLst>
                                    <p:animMotion origin="layout" path="M -5.55556E-7 -0.35685 L -5.55556E-7 5.92044E-7 " pathEditMode="relative" ptsTypes="AA">
                                      <p:cBhvr>
                                        <p:cTn id="16" dur="5000" fill="hold"/>
                                        <p:tgtEl>
                                          <p:spTgt spid="6"/>
                                        </p:tgtEl>
                                        <p:attrNameLst>
                                          <p:attrName>ppt_x</p:attrName>
                                          <p:attrName>ppt_y</p:attrName>
                                        </p:attrNameLst>
                                      </p:cBhvr>
                                    </p:animMotion>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G:\foto-video\2009\Corona Avvento 2009\081.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03" name="Rectangle 3"/>
          <p:cNvSpPr>
            <a:spLocks noChangeArrowheads="1"/>
          </p:cNvSpPr>
          <p:nvPr/>
        </p:nvSpPr>
        <p:spPr bwMode="auto">
          <a:xfrm>
            <a:off x="5715008" y="1166843"/>
            <a:ext cx="3286148" cy="4524315"/>
          </a:xfrm>
          <a:prstGeom prst="rect">
            <a:avLst/>
          </a:prstGeom>
          <a:solidFill>
            <a:srgbClr val="BBE0E3">
              <a:alpha val="69804"/>
            </a:srgbClr>
          </a:solidFill>
          <a:ln w="9525" algn="ctr">
            <a:noFill/>
            <a:miter lim="800000"/>
            <a:headEnd/>
            <a:tailEnd/>
          </a:ln>
          <a:effectLst>
            <a:softEdge rad="63500"/>
          </a:effectLst>
        </p:spPr>
        <p:txBody>
          <a:bodyPr>
            <a:spAutoFit/>
          </a:bodyPr>
          <a:lstStyle/>
          <a:p>
            <a:pPr algn="r" eaLnBrk="0" hangingPunct="0">
              <a:defRPr/>
            </a:pPr>
            <a:r>
              <a:rPr lang="it-IT" sz="4800" b="1" dirty="0">
                <a:latin typeface="Comic Sans MS" pitchFamily="66" charset="0"/>
                <a:cs typeface="+mn-cs"/>
              </a:rPr>
              <a:t>Lieti cantate: </a:t>
            </a:r>
          </a:p>
          <a:p>
            <a:pPr algn="r" eaLnBrk="0" hangingPunct="0">
              <a:defRPr/>
            </a:pPr>
            <a:r>
              <a:rPr lang="it-IT" sz="4800" b="1" dirty="0">
                <a:latin typeface="Comic Sans MS" pitchFamily="66" charset="0"/>
                <a:cs typeface="+mn-cs"/>
              </a:rPr>
              <a:t>gloria al Signor! Nascerà il Redentor!</a:t>
            </a:r>
          </a:p>
        </p:txBody>
      </p:sp>
      <p:pic>
        <p:nvPicPr>
          <p:cNvPr id="58372" name="Picture 4" descr="fiammella"/>
          <p:cNvPicPr>
            <a:picLocks noChangeAspect="1" noChangeArrowheads="1"/>
          </p:cNvPicPr>
          <p:nvPr/>
        </p:nvPicPr>
        <p:blipFill>
          <a:blip r:embed="rId3"/>
          <a:srcRect/>
          <a:stretch>
            <a:fillRect/>
          </a:stretch>
        </p:blipFill>
        <p:spPr bwMode="auto">
          <a:xfrm>
            <a:off x="2011363" y="4051300"/>
            <a:ext cx="720725" cy="612775"/>
          </a:xfrm>
          <a:prstGeom prst="rect">
            <a:avLst/>
          </a:prstGeom>
          <a:noFill/>
          <a:ln w="9525">
            <a:noFill/>
            <a:miter lim="800000"/>
            <a:headEnd/>
            <a:tailEnd/>
          </a:ln>
        </p:spPr>
      </p:pic>
      <p:pic>
        <p:nvPicPr>
          <p:cNvPr id="5" name="Picture 4" descr="fiammella"/>
          <p:cNvPicPr>
            <a:picLocks noChangeAspect="1" noChangeArrowheads="1"/>
          </p:cNvPicPr>
          <p:nvPr/>
        </p:nvPicPr>
        <p:blipFill>
          <a:blip r:embed="rId3"/>
          <a:srcRect/>
          <a:stretch>
            <a:fillRect/>
          </a:stretch>
        </p:blipFill>
        <p:spPr bwMode="auto">
          <a:xfrm>
            <a:off x="2571750" y="3714750"/>
            <a:ext cx="720725" cy="612775"/>
          </a:xfrm>
          <a:prstGeom prst="rect">
            <a:avLst/>
          </a:prstGeom>
          <a:noFill/>
          <a:ln w="9525">
            <a:noFill/>
            <a:miter lim="800000"/>
            <a:headEnd/>
            <a:tailEnd/>
          </a:ln>
        </p:spPr>
      </p:pic>
      <p:pic>
        <p:nvPicPr>
          <p:cNvPr id="6" name="Picture 4" descr="fiammella"/>
          <p:cNvPicPr>
            <a:picLocks noChangeAspect="1" noChangeArrowheads="1"/>
          </p:cNvPicPr>
          <p:nvPr/>
        </p:nvPicPr>
        <p:blipFill>
          <a:blip r:embed="rId3"/>
          <a:srcRect/>
          <a:stretch>
            <a:fillRect/>
          </a:stretch>
        </p:blipFill>
        <p:spPr bwMode="auto">
          <a:xfrm>
            <a:off x="4500563" y="3214688"/>
            <a:ext cx="720725" cy="6127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14063 -0.40787 C -0.08559 -0.35741 -0.03039 -0.30695 -0.00694 -0.23889 C 0.0165 -0.17084 -0.00122 -0.03982 8.33333E-6 -1.11111E-6 " pathEditMode="relative" ptsTypes="aaA">
                                      <p:cBhvr>
                                        <p:cTn id="6" dur="5000" fill="hold"/>
                                        <p:tgtEl>
                                          <p:spTgt spid="58372"/>
                                        </p:tgtEl>
                                        <p:attrNameLst>
                                          <p:attrName>ppt_x</p:attrName>
                                          <p:attrName>ppt_y</p:attrName>
                                        </p:attrNameLst>
                                      </p:cBhvr>
                                    </p:animMotion>
                                  </p:childTnLst>
                                </p:cTn>
                              </p:par>
                              <p:par>
                                <p:cTn id="7" presetID="10" presetClass="entr" presetSubtype="0" fill="hold" nodeType="withEffect">
                                  <p:stCondLst>
                                    <p:cond delay="0"/>
                                  </p:stCondLst>
                                  <p:childTnLst>
                                    <p:set>
                                      <p:cBhvr>
                                        <p:cTn id="8" dur="1" fill="hold">
                                          <p:stCondLst>
                                            <p:cond delay="0"/>
                                          </p:stCondLst>
                                        </p:cTn>
                                        <p:tgtEl>
                                          <p:spTgt spid="58372"/>
                                        </p:tgtEl>
                                        <p:attrNameLst>
                                          <p:attrName>style.visibility</p:attrName>
                                        </p:attrNameLst>
                                      </p:cBhvr>
                                      <p:to>
                                        <p:strVal val="visible"/>
                                      </p:to>
                                    </p:set>
                                    <p:animEffect transition="in" filter="fade">
                                      <p:cBhvr>
                                        <p:cTn id="9" dur="2000"/>
                                        <p:tgtEl>
                                          <p:spTgt spid="58372"/>
                                        </p:tgtEl>
                                      </p:cBhvr>
                                    </p:animEffect>
                                  </p:childTnLst>
                                </p:cTn>
                              </p:par>
                              <p:par>
                                <p:cTn id="10" presetID="0" presetClass="path" presetSubtype="0" accel="50000" decel="50000" fill="hold" nodeType="withEffect">
                                  <p:stCondLst>
                                    <p:cond delay="0"/>
                                  </p:stCondLst>
                                  <p:childTnLst>
                                    <p:animMotion origin="layout" path="M -0.14063 -0.40787 C -0.08559 -0.35741 -0.03039 -0.30695 -0.00694 -0.23889 C 0.0165 -0.17084 -0.00122 -0.03982 8.33333E-6 -1.11111E-6 " pathEditMode="relative" ptsTypes="aaA">
                                      <p:cBhvr>
                                        <p:cTn id="11" dur="5000" fill="hold"/>
                                        <p:tgtEl>
                                          <p:spTgt spid="5"/>
                                        </p:tgtEl>
                                        <p:attrNameLst>
                                          <p:attrName>ppt_x</p:attrName>
                                          <p:attrName>ppt_y</p:attrName>
                                        </p:attrNameLst>
                                      </p:cBhvr>
                                    </p:animMotion>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par>
                                <p:cTn id="15" presetID="0" presetClass="path" presetSubtype="0" accel="50000" decel="50000" fill="hold" nodeType="withEffect">
                                  <p:stCondLst>
                                    <p:cond delay="0"/>
                                  </p:stCondLst>
                                  <p:childTnLst>
                                    <p:animMotion origin="layout" path="M -0.14063 -0.40787 C -0.08559 -0.35741 -0.03039 -0.30695 -0.00694 -0.23889 C 0.0165 -0.17084 -0.00122 -0.03982 8.33333E-6 -1.11111E-6 " pathEditMode="relative" ptsTypes="aaA">
                                      <p:cBhvr>
                                        <p:cTn id="16" dur="5000" fill="hold"/>
                                        <p:tgtEl>
                                          <p:spTgt spid="6"/>
                                        </p:tgtEl>
                                        <p:attrNameLst>
                                          <p:attrName>ppt_x</p:attrName>
                                          <p:attrName>ppt_y</p:attrName>
                                        </p:attrNameLst>
                                      </p:cBhvr>
                                    </p:animMotion>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G:\foto-video\2009\Corona Avvento 2009\083.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2227" name="Rectangle 3"/>
          <p:cNvSpPr>
            <a:spLocks noChangeArrowheads="1"/>
          </p:cNvSpPr>
          <p:nvPr/>
        </p:nvSpPr>
        <p:spPr bwMode="auto">
          <a:xfrm>
            <a:off x="142844" y="214291"/>
            <a:ext cx="3286147" cy="6740307"/>
          </a:xfrm>
          <a:prstGeom prst="rect">
            <a:avLst/>
          </a:prstGeom>
          <a:solidFill>
            <a:srgbClr val="BBE0E3">
              <a:alpha val="69804"/>
            </a:srgbClr>
          </a:solidFill>
          <a:ln w="9525" algn="ctr">
            <a:noFill/>
            <a:miter lim="800000"/>
            <a:headEnd/>
            <a:tailEnd/>
          </a:ln>
          <a:effectLst>
            <a:softEdge rad="63500"/>
          </a:effectLst>
        </p:spPr>
        <p:txBody>
          <a:bodyPr>
            <a:spAutoFit/>
          </a:bodyPr>
          <a:lstStyle/>
          <a:p>
            <a:pPr eaLnBrk="0" hangingPunct="0">
              <a:defRPr/>
            </a:pPr>
            <a:r>
              <a:rPr lang="it-IT" sz="4800" b="1" dirty="0">
                <a:latin typeface="Comic Sans MS" pitchFamily="66" charset="0"/>
                <a:cs typeface="+mn-cs"/>
              </a:rPr>
              <a:t>Si accende una luce all’uomo quaggiù, </a:t>
            </a:r>
            <a:br>
              <a:rPr lang="it-IT" sz="4800" b="1" dirty="0">
                <a:latin typeface="Comic Sans MS" pitchFamily="66" charset="0"/>
                <a:cs typeface="+mn-cs"/>
              </a:rPr>
            </a:br>
            <a:r>
              <a:rPr lang="it-IT" sz="4800" b="1" dirty="0">
                <a:latin typeface="Comic Sans MS" pitchFamily="66" charset="0"/>
                <a:cs typeface="+mn-cs"/>
              </a:rPr>
              <a:t>presto verrà </a:t>
            </a:r>
          </a:p>
          <a:p>
            <a:pPr eaLnBrk="0" hangingPunct="0">
              <a:defRPr/>
            </a:pPr>
            <a:r>
              <a:rPr lang="it-IT" sz="4800" b="1" dirty="0">
                <a:latin typeface="Comic Sans MS" pitchFamily="66" charset="0"/>
                <a:cs typeface="+mn-cs"/>
              </a:rPr>
              <a:t>tra noi Gesù.</a:t>
            </a:r>
          </a:p>
        </p:txBody>
      </p:sp>
      <p:pic>
        <p:nvPicPr>
          <p:cNvPr id="59396" name="Picture 4" descr="fiammella"/>
          <p:cNvPicPr>
            <a:picLocks noChangeAspect="1" noChangeArrowheads="1"/>
          </p:cNvPicPr>
          <p:nvPr/>
        </p:nvPicPr>
        <p:blipFill>
          <a:blip r:embed="rId3"/>
          <a:srcRect/>
          <a:stretch>
            <a:fillRect/>
          </a:stretch>
        </p:blipFill>
        <p:spPr bwMode="auto">
          <a:xfrm>
            <a:off x="3665538" y="1960563"/>
            <a:ext cx="1143000" cy="971550"/>
          </a:xfrm>
          <a:prstGeom prst="rect">
            <a:avLst/>
          </a:prstGeom>
          <a:noFill/>
          <a:ln w="9525">
            <a:noFill/>
            <a:miter lim="800000"/>
            <a:headEnd/>
            <a:tailEnd/>
          </a:ln>
        </p:spPr>
      </p:pic>
      <p:pic>
        <p:nvPicPr>
          <p:cNvPr id="5" name="Picture 4" descr="fiammella"/>
          <p:cNvPicPr>
            <a:picLocks noChangeAspect="1" noChangeArrowheads="1"/>
          </p:cNvPicPr>
          <p:nvPr/>
        </p:nvPicPr>
        <p:blipFill>
          <a:blip r:embed="rId3"/>
          <a:srcRect/>
          <a:stretch>
            <a:fillRect/>
          </a:stretch>
        </p:blipFill>
        <p:spPr bwMode="auto">
          <a:xfrm>
            <a:off x="4946650" y="1701800"/>
            <a:ext cx="1143000" cy="971550"/>
          </a:xfrm>
          <a:prstGeom prst="rect">
            <a:avLst/>
          </a:prstGeom>
          <a:noFill/>
          <a:ln w="9525">
            <a:noFill/>
            <a:miter lim="800000"/>
            <a:headEnd/>
            <a:tailEnd/>
          </a:ln>
        </p:spPr>
      </p:pic>
      <p:pic>
        <p:nvPicPr>
          <p:cNvPr id="6" name="Picture 4" descr="fiammella"/>
          <p:cNvPicPr>
            <a:picLocks noChangeAspect="1" noChangeArrowheads="1"/>
          </p:cNvPicPr>
          <p:nvPr/>
        </p:nvPicPr>
        <p:blipFill>
          <a:blip r:embed="rId3"/>
          <a:srcRect/>
          <a:stretch>
            <a:fillRect/>
          </a:stretch>
        </p:blipFill>
        <p:spPr bwMode="auto">
          <a:xfrm>
            <a:off x="4102100" y="1131888"/>
            <a:ext cx="1143000" cy="97155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45746 -0.18125 C 0.34305 -0.19097 0.22899 -0.20046 0.15416 -0.16412 C 0.07951 -0.12777 0.03837 -0.04629 0.00903 0.03658 C -0.02031 0.11922 -0.01615 0.28357 -0.02101 0.3331 " pathEditMode="relative" rAng="0" ptsTypes="aaaA">
                                      <p:cBhvr>
                                        <p:cTn id="6" dur="5000" fill="hold"/>
                                        <p:tgtEl>
                                          <p:spTgt spid="59396"/>
                                        </p:tgtEl>
                                        <p:attrNameLst>
                                          <p:attrName>ppt_x</p:attrName>
                                          <p:attrName>ppt_y</p:attrName>
                                        </p:attrNameLst>
                                      </p:cBhvr>
                                      <p:rCtr x="-239" y="247"/>
                                    </p:animMotion>
                                  </p:childTnLst>
                                </p:cTn>
                              </p:par>
                              <p:par>
                                <p:cTn id="7" presetID="6" presetClass="emph" presetSubtype="0" fill="hold" nodeType="withEffect">
                                  <p:stCondLst>
                                    <p:cond delay="0"/>
                                  </p:stCondLst>
                                  <p:childTnLst>
                                    <p:animScale>
                                      <p:cBhvr>
                                        <p:cTn id="8" dur="2000" fill="hold"/>
                                        <p:tgtEl>
                                          <p:spTgt spid="59396"/>
                                        </p:tgtEl>
                                      </p:cBhvr>
                                      <p:by x="92000" y="92000"/>
                                    </p:animScale>
                                  </p:childTnLst>
                                </p:cTn>
                              </p:par>
                              <p:par>
                                <p:cTn id="9" presetID="10" presetClass="entr" presetSubtype="0" fill="hold" nodeType="withEffect">
                                  <p:stCondLst>
                                    <p:cond delay="0"/>
                                  </p:stCondLst>
                                  <p:childTnLst>
                                    <p:set>
                                      <p:cBhvr>
                                        <p:cTn id="10" dur="1" fill="hold">
                                          <p:stCondLst>
                                            <p:cond delay="0"/>
                                          </p:stCondLst>
                                        </p:cTn>
                                        <p:tgtEl>
                                          <p:spTgt spid="59396"/>
                                        </p:tgtEl>
                                        <p:attrNameLst>
                                          <p:attrName>style.visibility</p:attrName>
                                        </p:attrNameLst>
                                      </p:cBhvr>
                                      <p:to>
                                        <p:strVal val="visible"/>
                                      </p:to>
                                    </p:set>
                                    <p:animEffect transition="in" filter="fade">
                                      <p:cBhvr>
                                        <p:cTn id="11" dur="2000"/>
                                        <p:tgtEl>
                                          <p:spTgt spid="59396"/>
                                        </p:tgtEl>
                                      </p:cBhvr>
                                    </p:animEffect>
                                  </p:childTnLst>
                                </p:cTn>
                              </p:par>
                              <p:par>
                                <p:cTn id="12" presetID="0" presetClass="path" presetSubtype="0" accel="50000" decel="50000" fill="hold" nodeType="withEffect">
                                  <p:stCondLst>
                                    <p:cond delay="0"/>
                                  </p:stCondLst>
                                  <p:childTnLst>
                                    <p:animMotion origin="layout" path="M 0.45746 -0.18125 C 0.34305 -0.19097 0.22899 -0.20046 0.15416 -0.16412 C 0.07951 -0.12777 0.03837 -0.04629 0.00903 0.03658 C -0.02031 0.11922 -0.01615 0.28357 -0.02101 0.3331 " pathEditMode="relative" rAng="0" ptsTypes="aaaA">
                                      <p:cBhvr>
                                        <p:cTn id="13" dur="5000" fill="hold"/>
                                        <p:tgtEl>
                                          <p:spTgt spid="5"/>
                                        </p:tgtEl>
                                        <p:attrNameLst>
                                          <p:attrName>ppt_x</p:attrName>
                                          <p:attrName>ppt_y</p:attrName>
                                        </p:attrNameLst>
                                      </p:cBhvr>
                                      <p:rCtr x="-239" y="247"/>
                                    </p:animMotion>
                                  </p:childTnLst>
                                </p:cTn>
                              </p:par>
                              <p:par>
                                <p:cTn id="14" presetID="6" presetClass="emph" presetSubtype="0" fill="hold" nodeType="withEffect">
                                  <p:stCondLst>
                                    <p:cond delay="0"/>
                                  </p:stCondLst>
                                  <p:childTnLst>
                                    <p:animScale>
                                      <p:cBhvr>
                                        <p:cTn id="15" dur="2000" fill="hold"/>
                                        <p:tgtEl>
                                          <p:spTgt spid="5"/>
                                        </p:tgtEl>
                                      </p:cBhvr>
                                      <p:by x="92000" y="92000"/>
                                    </p:animScale>
                                  </p:childTnLst>
                                </p:cTn>
                              </p:par>
                              <p:par>
                                <p:cTn id="16" presetID="10"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2000"/>
                                        <p:tgtEl>
                                          <p:spTgt spid="5"/>
                                        </p:tgtEl>
                                      </p:cBhvr>
                                    </p:animEffect>
                                  </p:childTnLst>
                                </p:cTn>
                              </p:par>
                              <p:par>
                                <p:cTn id="19" presetID="0" presetClass="path" presetSubtype="0" accel="50000" decel="50000" fill="hold" nodeType="withEffect">
                                  <p:stCondLst>
                                    <p:cond delay="0"/>
                                  </p:stCondLst>
                                  <p:childTnLst>
                                    <p:animMotion origin="layout" path="M 0.45746 -0.18125 C 0.34305 -0.19097 0.22899 -0.20046 0.15416 -0.16412 C 0.07951 -0.12777 0.03837 -0.04629 0.00903 0.03658 C -0.02031 0.11922 -0.01615 0.28357 -0.02101 0.3331 " pathEditMode="relative" rAng="0" ptsTypes="aaaA">
                                      <p:cBhvr>
                                        <p:cTn id="20" dur="5000" fill="hold"/>
                                        <p:tgtEl>
                                          <p:spTgt spid="6"/>
                                        </p:tgtEl>
                                        <p:attrNameLst>
                                          <p:attrName>ppt_x</p:attrName>
                                          <p:attrName>ppt_y</p:attrName>
                                        </p:attrNameLst>
                                      </p:cBhvr>
                                      <p:rCtr x="-239" y="247"/>
                                    </p:animMotion>
                                  </p:childTnLst>
                                </p:cTn>
                              </p:par>
                              <p:par>
                                <p:cTn id="21" presetID="6" presetClass="emph" presetSubtype="0" fill="hold" nodeType="withEffect">
                                  <p:stCondLst>
                                    <p:cond delay="0"/>
                                  </p:stCondLst>
                                  <p:childTnLst>
                                    <p:animScale>
                                      <p:cBhvr>
                                        <p:cTn id="22" dur="2000" fill="hold"/>
                                        <p:tgtEl>
                                          <p:spTgt spid="6"/>
                                        </p:tgtEl>
                                      </p:cBhvr>
                                      <p:by x="92000" y="92000"/>
                                    </p:animScale>
                                  </p:childTnLst>
                                </p:cTn>
                              </p:par>
                              <p:par>
                                <p:cTn id="23" presetID="10" presetClass="entr" presetSubtype="0"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G:\foto-video\2009\Corona Avvento 2009\080.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3251" name="Rectangle 3"/>
          <p:cNvSpPr>
            <a:spLocks noChangeArrowheads="1"/>
          </p:cNvSpPr>
          <p:nvPr/>
        </p:nvSpPr>
        <p:spPr bwMode="auto">
          <a:xfrm>
            <a:off x="5715008" y="142852"/>
            <a:ext cx="3286148" cy="5262979"/>
          </a:xfrm>
          <a:prstGeom prst="rect">
            <a:avLst/>
          </a:prstGeom>
          <a:solidFill>
            <a:srgbClr val="BBE0E3">
              <a:alpha val="69804"/>
            </a:srgbClr>
          </a:solidFill>
          <a:ln w="9525" algn="ctr">
            <a:noFill/>
            <a:miter lim="800000"/>
            <a:headEnd/>
            <a:tailEnd/>
          </a:ln>
          <a:effectLst>
            <a:softEdge rad="63500"/>
          </a:effectLst>
        </p:spPr>
        <p:txBody>
          <a:bodyPr>
            <a:spAutoFit/>
          </a:bodyPr>
          <a:lstStyle/>
          <a:p>
            <a:pPr algn="r">
              <a:defRPr/>
            </a:pPr>
            <a:r>
              <a:rPr lang="it-IT" sz="4800" b="1" dirty="0" smtClean="0">
                <a:latin typeface="Comic Sans MS" pitchFamily="66" charset="0"/>
              </a:rPr>
              <a:t>Il coro celeste «Pace – dirà – </a:t>
            </a:r>
            <a:endParaRPr lang="it-IT" sz="4800" b="1" dirty="0" smtClean="0">
              <a:latin typeface="Comic Sans MS" pitchFamily="66" charset="0"/>
            </a:endParaRPr>
          </a:p>
          <a:p>
            <a:pPr algn="r">
              <a:defRPr/>
            </a:pPr>
            <a:r>
              <a:rPr lang="it-IT" sz="4800" b="1" dirty="0" smtClean="0">
                <a:latin typeface="Comic Sans MS" pitchFamily="66" charset="0"/>
              </a:rPr>
              <a:t>a </a:t>
            </a:r>
            <a:r>
              <a:rPr lang="it-IT" sz="4800" b="1" dirty="0" smtClean="0">
                <a:latin typeface="Comic Sans MS" pitchFamily="66" charset="0"/>
              </a:rPr>
              <a:t>voi </a:t>
            </a:r>
            <a:endParaRPr lang="it-IT" sz="4800" b="1" dirty="0" smtClean="0">
              <a:latin typeface="Comic Sans MS" pitchFamily="66" charset="0"/>
            </a:endParaRPr>
          </a:p>
          <a:p>
            <a:pPr algn="r">
              <a:defRPr/>
            </a:pPr>
            <a:r>
              <a:rPr lang="it-IT" sz="4800" b="1" dirty="0" smtClean="0">
                <a:latin typeface="Comic Sans MS" pitchFamily="66" charset="0"/>
              </a:rPr>
              <a:t>di </a:t>
            </a:r>
            <a:r>
              <a:rPr lang="it-IT" sz="4800" b="1" dirty="0" smtClean="0">
                <a:latin typeface="Comic Sans MS" pitchFamily="66" charset="0"/>
              </a:rPr>
              <a:t>buona volontà».</a:t>
            </a:r>
          </a:p>
        </p:txBody>
      </p:sp>
      <p:pic>
        <p:nvPicPr>
          <p:cNvPr id="60420" name="Picture 4" descr="fiammella"/>
          <p:cNvPicPr>
            <a:picLocks noChangeAspect="1" noChangeArrowheads="1"/>
          </p:cNvPicPr>
          <p:nvPr/>
        </p:nvPicPr>
        <p:blipFill>
          <a:blip r:embed="rId3"/>
          <a:srcRect/>
          <a:stretch>
            <a:fillRect/>
          </a:stretch>
        </p:blipFill>
        <p:spPr bwMode="auto">
          <a:xfrm>
            <a:off x="3929063" y="1684338"/>
            <a:ext cx="2357437" cy="2003425"/>
          </a:xfrm>
          <a:prstGeom prst="rect">
            <a:avLst/>
          </a:prstGeom>
          <a:noFill/>
          <a:ln w="9525">
            <a:noFill/>
            <a:miter lim="800000"/>
            <a:headEnd/>
            <a:tailEnd/>
          </a:ln>
        </p:spPr>
      </p:pic>
      <p:pic>
        <p:nvPicPr>
          <p:cNvPr id="5" name="Picture 4" descr="fiammella"/>
          <p:cNvPicPr>
            <a:picLocks noChangeAspect="1" noChangeArrowheads="1"/>
          </p:cNvPicPr>
          <p:nvPr/>
        </p:nvPicPr>
        <p:blipFill>
          <a:blip r:embed="rId3"/>
          <a:srcRect/>
          <a:stretch>
            <a:fillRect/>
          </a:stretch>
        </p:blipFill>
        <p:spPr bwMode="auto">
          <a:xfrm>
            <a:off x="4357688" y="1682750"/>
            <a:ext cx="2357437" cy="2003425"/>
          </a:xfrm>
          <a:prstGeom prst="rect">
            <a:avLst/>
          </a:prstGeom>
          <a:noFill/>
          <a:ln w="9525">
            <a:noFill/>
            <a:miter lim="800000"/>
            <a:headEnd/>
            <a:tailEnd/>
          </a:ln>
        </p:spPr>
      </p:pic>
      <p:pic>
        <p:nvPicPr>
          <p:cNvPr id="6" name="Picture 4" descr="fiammella"/>
          <p:cNvPicPr>
            <a:picLocks noChangeAspect="1" noChangeArrowheads="1"/>
          </p:cNvPicPr>
          <p:nvPr/>
        </p:nvPicPr>
        <p:blipFill>
          <a:blip r:embed="rId3"/>
          <a:srcRect/>
          <a:stretch>
            <a:fillRect/>
          </a:stretch>
        </p:blipFill>
        <p:spPr bwMode="auto">
          <a:xfrm>
            <a:off x="5643563" y="1357313"/>
            <a:ext cx="2357437" cy="200342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0420"/>
                                        </p:tgtEl>
                                        <p:attrNameLst>
                                          <p:attrName>style.visibility</p:attrName>
                                        </p:attrNameLst>
                                      </p:cBhvr>
                                      <p:to>
                                        <p:strVal val="visible"/>
                                      </p:to>
                                    </p:set>
                                    <p:animEffect transition="in" filter="fade">
                                      <p:cBhvr>
                                        <p:cTn id="7" dur="2000"/>
                                        <p:tgtEl>
                                          <p:spTgt spid="60420"/>
                                        </p:tgtEl>
                                      </p:cBhvr>
                                    </p:animEffect>
                                  </p:childTnLst>
                                </p:cTn>
                              </p:par>
                              <p:par>
                                <p:cTn id="8" presetID="0" presetClass="path" presetSubtype="0" accel="50000" decel="50000" fill="hold" nodeType="withEffect">
                                  <p:stCondLst>
                                    <p:cond delay="0"/>
                                  </p:stCondLst>
                                  <p:childTnLst>
                                    <p:animMotion origin="layout" path="M 0.40121 -0.44815 C 0.35277 -0.44954 0.30451 -0.4507 0.24201 -0.42801 C 0.17951 -0.40533 0.10191 -0.32662 0.02569 -0.31158 C -0.05052 -0.29653 -0.15955 -0.36065 -0.21511 -0.33797 C -0.27066 -0.31528 -0.29462 -0.22454 -0.30799 -0.17523 C -0.32136 -0.12593 -0.30868 -0.08542 -0.29584 -0.04213 C -0.28299 0.00092 -0.25035 0.02268 -0.23073 0.08518 C -0.21111 0.14768 -0.18924 0.28148 -0.1783 0.3331 " pathEditMode="relative" rAng="0" ptsTypes="aaaaaaaa">
                                      <p:cBhvr>
                                        <p:cTn id="9" dur="5000" fill="hold"/>
                                        <p:tgtEl>
                                          <p:spTgt spid="60420"/>
                                        </p:tgtEl>
                                        <p:attrNameLst>
                                          <p:attrName>ppt_x</p:attrName>
                                          <p:attrName>ppt_y</p:attrName>
                                        </p:attrNameLst>
                                      </p:cBhvr>
                                      <p:rCtr x="-361" y="389"/>
                                    </p:animMotion>
                                  </p:childTnLst>
                                </p:cTn>
                              </p:par>
                              <p:par>
                                <p:cTn id="10" presetID="6" presetClass="emph" presetSubtype="0" fill="hold" nodeType="withEffect">
                                  <p:stCondLst>
                                    <p:cond delay="0"/>
                                  </p:stCondLst>
                                  <p:childTnLst>
                                    <p:animScale>
                                      <p:cBhvr>
                                        <p:cTn id="11" dur="5000" fill="hold"/>
                                        <p:tgtEl>
                                          <p:spTgt spid="60420"/>
                                        </p:tgtEl>
                                      </p:cBhvr>
                                      <p:by x="40000" y="40000"/>
                                    </p:animScale>
                                  </p:childTnLst>
                                </p:cTn>
                              </p:par>
                              <p:par>
                                <p:cTn id="12" presetID="10" presetClass="entr" presetSubtype="0" fill="hold"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childTnLst>
                                </p:cTn>
                              </p:par>
                              <p:par>
                                <p:cTn id="15" presetID="0" presetClass="path" presetSubtype="0" accel="50000" decel="50000" fill="hold" nodeType="withEffect">
                                  <p:stCondLst>
                                    <p:cond delay="0"/>
                                  </p:stCondLst>
                                  <p:childTnLst>
                                    <p:animMotion origin="layout" path="M 0.40121 -0.44815 C 0.35277 -0.44954 0.30451 -0.4507 0.24201 -0.42801 C 0.17951 -0.40533 0.10191 -0.32662 0.02569 -0.31158 C -0.05052 -0.29653 -0.15955 -0.36065 -0.21511 -0.33797 C -0.27066 -0.31528 -0.29462 -0.22454 -0.30799 -0.17523 C -0.32136 -0.12593 -0.30868 -0.08542 -0.29584 -0.04213 C -0.28299 0.00092 -0.25035 0.02268 -0.23073 0.08518 C -0.21111 0.14768 -0.18924 0.28148 -0.1783 0.3331 " pathEditMode="relative" rAng="0" ptsTypes="aaaaaaaa">
                                      <p:cBhvr>
                                        <p:cTn id="16" dur="5000" fill="hold"/>
                                        <p:tgtEl>
                                          <p:spTgt spid="5"/>
                                        </p:tgtEl>
                                        <p:attrNameLst>
                                          <p:attrName>ppt_x</p:attrName>
                                          <p:attrName>ppt_y</p:attrName>
                                        </p:attrNameLst>
                                      </p:cBhvr>
                                      <p:rCtr x="-361" y="389"/>
                                    </p:animMotion>
                                  </p:childTnLst>
                                </p:cTn>
                              </p:par>
                              <p:par>
                                <p:cTn id="17" presetID="6" presetClass="emph" presetSubtype="0" fill="hold" nodeType="withEffect">
                                  <p:stCondLst>
                                    <p:cond delay="0"/>
                                  </p:stCondLst>
                                  <p:childTnLst>
                                    <p:animScale>
                                      <p:cBhvr>
                                        <p:cTn id="18" dur="5000" fill="hold"/>
                                        <p:tgtEl>
                                          <p:spTgt spid="5"/>
                                        </p:tgtEl>
                                      </p:cBhvr>
                                      <p:by x="40000" y="40000"/>
                                    </p:animScale>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childTnLst>
                                </p:cTn>
                              </p:par>
                              <p:par>
                                <p:cTn id="22" presetID="0" presetClass="path" presetSubtype="0" accel="50000" decel="50000" fill="hold" nodeType="withEffect">
                                  <p:stCondLst>
                                    <p:cond delay="0"/>
                                  </p:stCondLst>
                                  <p:childTnLst>
                                    <p:animMotion origin="layout" path="M 0.40121 -0.44815 C 0.35277 -0.44954 0.30451 -0.4507 0.24201 -0.42801 C 0.17951 -0.40533 0.10191 -0.32662 0.02569 -0.31158 C -0.05052 -0.29653 -0.15955 -0.36065 -0.21511 -0.33797 C -0.27066 -0.31528 -0.29462 -0.22454 -0.30799 -0.17523 C -0.32136 -0.12593 -0.30868 -0.08542 -0.29584 -0.04213 C -0.28299 0.00092 -0.25035 0.02268 -0.23073 0.08518 C -0.21111 0.14768 -0.18924 0.28148 -0.1783 0.3331 " pathEditMode="relative" rAng="0" ptsTypes="aaaaaaaa">
                                      <p:cBhvr>
                                        <p:cTn id="23" dur="5000" fill="hold"/>
                                        <p:tgtEl>
                                          <p:spTgt spid="6"/>
                                        </p:tgtEl>
                                        <p:attrNameLst>
                                          <p:attrName>ppt_x</p:attrName>
                                          <p:attrName>ppt_y</p:attrName>
                                        </p:attrNameLst>
                                      </p:cBhvr>
                                      <p:rCtr x="-361" y="389"/>
                                    </p:animMotion>
                                  </p:childTnLst>
                                </p:cTn>
                              </p:par>
                              <p:par>
                                <p:cTn id="24" presetID="6" presetClass="emph" presetSubtype="0" fill="hold" nodeType="withEffect">
                                  <p:stCondLst>
                                    <p:cond delay="0"/>
                                  </p:stCondLst>
                                  <p:childTnLst>
                                    <p:animScale>
                                      <p:cBhvr>
                                        <p:cTn id="25" dur="5000" fill="hold"/>
                                        <p:tgtEl>
                                          <p:spTgt spid="6"/>
                                        </p:tgtEl>
                                      </p:cBhvr>
                                      <p:by x="40000" y="4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G:\foto-video\2009\Corona Avvento 2009\07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4275" name="Rectangle 3"/>
          <p:cNvSpPr>
            <a:spLocks noChangeArrowheads="1"/>
          </p:cNvSpPr>
          <p:nvPr/>
        </p:nvSpPr>
        <p:spPr bwMode="auto">
          <a:xfrm>
            <a:off x="971550" y="4570413"/>
            <a:ext cx="6913563" cy="2287587"/>
          </a:xfrm>
          <a:prstGeom prst="rect">
            <a:avLst/>
          </a:prstGeom>
          <a:solidFill>
            <a:srgbClr val="BBE0E3">
              <a:alpha val="69804"/>
            </a:srgbClr>
          </a:solidFill>
          <a:ln w="9525" algn="ctr">
            <a:noFill/>
            <a:miter lim="800000"/>
            <a:headEnd/>
            <a:tailEnd/>
          </a:ln>
          <a:effectLst>
            <a:softEdge rad="63500"/>
          </a:effectLst>
        </p:spPr>
        <p:txBody>
          <a:bodyPr>
            <a:spAutoFit/>
          </a:bodyPr>
          <a:lstStyle/>
          <a:p>
            <a:pPr eaLnBrk="0" hangingPunct="0">
              <a:defRPr/>
            </a:pPr>
            <a:r>
              <a:rPr lang="it-IT" sz="4800" b="1" dirty="0">
                <a:latin typeface="Comic Sans MS" pitchFamily="66" charset="0"/>
                <a:cs typeface="+mn-cs"/>
              </a:rPr>
              <a:t>Lieti cantate: </a:t>
            </a:r>
          </a:p>
          <a:p>
            <a:pPr eaLnBrk="0" hangingPunct="0">
              <a:defRPr/>
            </a:pPr>
            <a:r>
              <a:rPr lang="it-IT" sz="4800" b="1" dirty="0">
                <a:latin typeface="Comic Sans MS" pitchFamily="66" charset="0"/>
                <a:cs typeface="+mn-cs"/>
              </a:rPr>
              <a:t>gloria al Signor! Nascerà il Redentor!</a:t>
            </a:r>
          </a:p>
        </p:txBody>
      </p:sp>
      <p:pic>
        <p:nvPicPr>
          <p:cNvPr id="61444" name="Picture 4" descr="fiammella"/>
          <p:cNvPicPr>
            <a:picLocks noChangeAspect="1" noChangeArrowheads="1"/>
          </p:cNvPicPr>
          <p:nvPr/>
        </p:nvPicPr>
        <p:blipFill>
          <a:blip r:embed="rId3"/>
          <a:srcRect/>
          <a:stretch>
            <a:fillRect/>
          </a:stretch>
        </p:blipFill>
        <p:spPr bwMode="auto">
          <a:xfrm rot="235270" flipH="1">
            <a:off x="4037013" y="3175000"/>
            <a:ext cx="720725" cy="612775"/>
          </a:xfrm>
          <a:prstGeom prst="rect">
            <a:avLst/>
          </a:prstGeom>
          <a:noFill/>
          <a:ln w="9525">
            <a:noFill/>
            <a:miter lim="800000"/>
            <a:headEnd/>
            <a:tailEnd/>
          </a:ln>
        </p:spPr>
      </p:pic>
      <p:pic>
        <p:nvPicPr>
          <p:cNvPr id="5" name="Picture 4" descr="fiammella"/>
          <p:cNvPicPr>
            <a:picLocks noChangeAspect="1" noChangeArrowheads="1"/>
          </p:cNvPicPr>
          <p:nvPr/>
        </p:nvPicPr>
        <p:blipFill>
          <a:blip r:embed="rId3"/>
          <a:srcRect/>
          <a:stretch>
            <a:fillRect/>
          </a:stretch>
        </p:blipFill>
        <p:spPr bwMode="auto">
          <a:xfrm rot="235270" flipH="1">
            <a:off x="5235575" y="3006725"/>
            <a:ext cx="720725" cy="612775"/>
          </a:xfrm>
          <a:prstGeom prst="rect">
            <a:avLst/>
          </a:prstGeom>
          <a:noFill/>
          <a:ln w="9525">
            <a:noFill/>
            <a:miter lim="800000"/>
            <a:headEnd/>
            <a:tailEnd/>
          </a:ln>
        </p:spPr>
      </p:pic>
      <p:pic>
        <p:nvPicPr>
          <p:cNvPr id="6" name="Picture 4" descr="fiammella"/>
          <p:cNvPicPr>
            <a:picLocks noChangeAspect="1" noChangeArrowheads="1"/>
          </p:cNvPicPr>
          <p:nvPr/>
        </p:nvPicPr>
        <p:blipFill>
          <a:blip r:embed="rId3"/>
          <a:srcRect/>
          <a:stretch>
            <a:fillRect/>
          </a:stretch>
        </p:blipFill>
        <p:spPr bwMode="auto">
          <a:xfrm rot="235270" flipH="1">
            <a:off x="6092825" y="2649538"/>
            <a:ext cx="720725" cy="6127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fade">
                                      <p:cBhvr>
                                        <p:cTn id="7" dur="2000"/>
                                        <p:tgtEl>
                                          <p:spTgt spid="61444"/>
                                        </p:tgtEl>
                                      </p:cBhvr>
                                    </p:animEffect>
                                  </p:childTnLst>
                                </p:cTn>
                              </p:par>
                              <p:par>
                                <p:cTn id="8" presetID="0" presetClass="path" presetSubtype="0" accel="50000" decel="50000" fill="hold" nodeType="withEffect">
                                  <p:stCondLst>
                                    <p:cond delay="0"/>
                                  </p:stCondLst>
                                  <p:childTnLst>
                                    <p:animMotion origin="layout" path="M -0.43958 -0.44653 C -0.38854 -0.4632 -0.33749 -0.47987 -0.27673 -0.46806 C -0.21597 -0.45626 -0.12117 -0.41644 -0.07447 -0.37524 C -0.02777 -0.33403 -0.00902 -0.28264 0.00348 -0.22014 C 0.01598 -0.15764 0.00053 -0.03658 6.66667E-6 -5.18519E-6 " pathEditMode="relative" ptsTypes="aaaaA">
                                      <p:cBhvr>
                                        <p:cTn id="9" dur="5000" fill="hold"/>
                                        <p:tgtEl>
                                          <p:spTgt spid="61444"/>
                                        </p:tgtEl>
                                        <p:attrNameLst>
                                          <p:attrName>ppt_x</p:attrName>
                                          <p:attrName>ppt_y</p:attrName>
                                        </p:attrNameLst>
                                      </p:cBhvr>
                                    </p:animMotion>
                                  </p:childTnLst>
                                </p:cTn>
                              </p:par>
                              <p:par>
                                <p:cTn id="10" presetID="10"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par>
                                <p:cTn id="13" presetID="0" presetClass="path" presetSubtype="0" accel="50000" decel="50000" fill="hold" nodeType="withEffect">
                                  <p:stCondLst>
                                    <p:cond delay="0"/>
                                  </p:stCondLst>
                                  <p:childTnLst>
                                    <p:animMotion origin="layout" path="M -0.43958 -0.44653 C -0.38854 -0.4632 -0.33749 -0.47987 -0.27673 -0.46806 C -0.21597 -0.45626 -0.12117 -0.41644 -0.07447 -0.37524 C -0.02777 -0.33403 -0.00902 -0.28264 0.00348 -0.22014 C 0.01598 -0.15764 0.00053 -0.03658 6.66667E-6 -5.18519E-6 " pathEditMode="relative" ptsTypes="aaaaA">
                                      <p:cBhvr>
                                        <p:cTn id="14" dur="5000" fill="hold"/>
                                        <p:tgtEl>
                                          <p:spTgt spid="5"/>
                                        </p:tgtEl>
                                        <p:attrNameLst>
                                          <p:attrName>ppt_x</p:attrName>
                                          <p:attrName>ppt_y</p:attrName>
                                        </p:attrNameLst>
                                      </p:cBhvr>
                                    </p:animMotion>
                                  </p:childTnLst>
                                </p:cTn>
                              </p:par>
                              <p:par>
                                <p:cTn id="15" presetID="10"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par>
                                <p:cTn id="18" presetID="0" presetClass="path" presetSubtype="0" accel="50000" decel="50000" fill="hold" nodeType="withEffect">
                                  <p:stCondLst>
                                    <p:cond delay="0"/>
                                  </p:stCondLst>
                                  <p:childTnLst>
                                    <p:animMotion origin="layout" path="M -0.43958 -0.44653 C -0.38854 -0.4632 -0.33749 -0.47987 -0.27673 -0.46806 C -0.21597 -0.45626 -0.12117 -0.41644 -0.07447 -0.37524 C -0.02777 -0.33403 -0.00902 -0.28264 0.00348 -0.22014 C 0.01598 -0.15764 0.00053 -0.03658 6.66667E-6 -5.18519E-6 " pathEditMode="relative" ptsTypes="aaaaA">
                                      <p:cBhvr>
                                        <p:cTn id="19" dur="5000" fill="hold"/>
                                        <p:tgtEl>
                                          <p:spTgt spid="6"/>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rgbClr val="A603AB"/>
            </a:gs>
            <a:gs pos="21001">
              <a:srgbClr val="0819FB"/>
            </a:gs>
            <a:gs pos="35001">
              <a:srgbClr val="1A8D48"/>
            </a:gs>
            <a:gs pos="52000">
              <a:srgbClr val="FFFF00"/>
            </a:gs>
            <a:gs pos="73000">
              <a:srgbClr val="EE3F17"/>
            </a:gs>
            <a:gs pos="88000">
              <a:srgbClr val="E81766"/>
            </a:gs>
            <a:gs pos="100000">
              <a:srgbClr val="A603AB"/>
            </a:gs>
          </a:gsLst>
          <a:path path="shape">
            <a:fillToRect l="50000" t="50000" r="50000" b="50000"/>
          </a:path>
        </a:gradFill>
        <a:effectLst/>
      </p:bgPr>
    </p:bg>
    <p:spTree>
      <p:nvGrpSpPr>
        <p:cNvPr id="1" name=""/>
        <p:cNvGrpSpPr/>
        <p:nvPr/>
      </p:nvGrpSpPr>
      <p:grpSpPr>
        <a:xfrm>
          <a:off x="0" y="0"/>
          <a:ext cx="0" cy="0"/>
          <a:chOff x="0" y="0"/>
          <a:chExt cx="0" cy="0"/>
        </a:xfrm>
      </p:grpSpPr>
      <p:pic>
        <p:nvPicPr>
          <p:cNvPr id="47106" name="Picture 2" descr="Immagine8"/>
          <p:cNvPicPr>
            <a:picLocks noChangeAspect="1" noChangeArrowheads="1"/>
          </p:cNvPicPr>
          <p:nvPr/>
        </p:nvPicPr>
        <p:blipFill>
          <a:blip r:embed="rId2"/>
          <a:srcRect/>
          <a:stretch>
            <a:fillRect/>
          </a:stretch>
        </p:blipFill>
        <p:spPr bwMode="auto">
          <a:xfrm>
            <a:off x="0" y="-34925"/>
            <a:ext cx="9144000" cy="6892925"/>
          </a:xfrm>
          <a:prstGeom prst="rect">
            <a:avLst/>
          </a:prstGeom>
          <a:noFill/>
          <a:ln w="9525">
            <a:noFill/>
            <a:miter lim="800000"/>
            <a:headEnd/>
            <a:tailEnd/>
          </a:ln>
        </p:spPr>
      </p:pic>
      <p:sp>
        <p:nvSpPr>
          <p:cNvPr id="47107" name="Text Box 3"/>
          <p:cNvSpPr txBox="1">
            <a:spLocks noChangeArrowheads="1"/>
          </p:cNvSpPr>
          <p:nvPr/>
        </p:nvSpPr>
        <p:spPr bwMode="auto">
          <a:xfrm>
            <a:off x="2051050" y="2492375"/>
            <a:ext cx="4679950" cy="1616075"/>
          </a:xfrm>
          <a:prstGeom prst="rect">
            <a:avLst/>
          </a:prstGeom>
          <a:solidFill>
            <a:schemeClr val="accent2"/>
          </a:solidFill>
          <a:ln w="9525">
            <a:noFill/>
            <a:miter lim="800000"/>
            <a:headEnd/>
            <a:tailEnd/>
          </a:ln>
          <a:effectLst>
            <a:softEdge rad="63500"/>
          </a:effectLst>
        </p:spPr>
        <p:txBody>
          <a:bodyPr>
            <a:spAutoFit/>
          </a:bodyPr>
          <a:lstStyle/>
          <a:p>
            <a:pPr algn="ctr">
              <a:spcBef>
                <a:spcPct val="50000"/>
              </a:spcBef>
            </a:pPr>
            <a:r>
              <a:rPr lang="it-IT" sz="4000" dirty="0">
                <a:solidFill>
                  <a:srgbClr val="66FF33"/>
                </a:solidFill>
                <a:latin typeface="Arial" charset="0"/>
              </a:rPr>
              <a:t>s'incontrano pace</a:t>
            </a:r>
          </a:p>
          <a:p>
            <a:pPr algn="ctr">
              <a:spcBef>
                <a:spcPct val="50000"/>
              </a:spcBef>
            </a:pPr>
            <a:r>
              <a:rPr lang="it-IT" sz="4000" dirty="0">
                <a:solidFill>
                  <a:srgbClr val="66FF33"/>
                </a:solidFill>
                <a:latin typeface="Arial" charset="0"/>
              </a:rPr>
              <a:t>e giustizia,</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ttangolo 1"/>
          <p:cNvSpPr>
            <a:spLocks noChangeArrowheads="1"/>
          </p:cNvSpPr>
          <p:nvPr/>
        </p:nvSpPr>
        <p:spPr bwMode="auto">
          <a:xfrm>
            <a:off x="4214813" y="1071563"/>
            <a:ext cx="4929187" cy="3786187"/>
          </a:xfrm>
          <a:prstGeom prst="rect">
            <a:avLst/>
          </a:prstGeom>
          <a:noFill/>
          <a:ln w="9525">
            <a:noFill/>
            <a:miter lim="800000"/>
            <a:headEnd/>
            <a:tailEnd/>
          </a:ln>
        </p:spPr>
        <p:txBody>
          <a:bodyPr>
            <a:spAutoFit/>
          </a:bodyPr>
          <a:lstStyle/>
          <a:p>
            <a:pPr eaLnBrk="0" hangingPunct="0"/>
            <a:r>
              <a:rPr lang="it-IT" sz="4000">
                <a:solidFill>
                  <a:srgbClr val="000000"/>
                </a:solidFill>
                <a:latin typeface="Calibri" pitchFamily="34" charset="0"/>
              </a:rPr>
              <a:t>Il Signore sia con voi.</a:t>
            </a:r>
          </a:p>
          <a:p>
            <a:pPr eaLnBrk="0" hangingPunct="0"/>
            <a:r>
              <a:rPr lang="it-IT" sz="4000" b="1">
                <a:solidFill>
                  <a:srgbClr val="000000"/>
                </a:solidFill>
                <a:latin typeface="Calibri" pitchFamily="34" charset="0"/>
              </a:rPr>
              <a:t>E con il tuo spirito.</a:t>
            </a:r>
          </a:p>
          <a:p>
            <a:pPr eaLnBrk="0" hangingPunct="0"/>
            <a:endParaRPr lang="it-IT" sz="4000" b="1">
              <a:solidFill>
                <a:srgbClr val="000000"/>
              </a:solidFill>
              <a:latin typeface="Calibri" pitchFamily="34" charset="0"/>
            </a:endParaRPr>
          </a:p>
          <a:p>
            <a:pPr eaLnBrk="0" hangingPunct="0"/>
            <a:r>
              <a:rPr lang="it-IT" sz="4000">
                <a:solidFill>
                  <a:srgbClr val="000000"/>
                </a:solidFill>
                <a:latin typeface="Calibri" pitchFamily="34" charset="0"/>
              </a:rPr>
              <a:t>Dal Vangelo </a:t>
            </a:r>
          </a:p>
          <a:p>
            <a:pPr eaLnBrk="0" hangingPunct="0"/>
            <a:r>
              <a:rPr lang="it-IT" sz="4000">
                <a:solidFill>
                  <a:srgbClr val="000000"/>
                </a:solidFill>
                <a:latin typeface="Calibri" pitchFamily="34" charset="0"/>
              </a:rPr>
              <a:t>secondo Luca.</a:t>
            </a:r>
          </a:p>
          <a:p>
            <a:pPr eaLnBrk="0" hangingPunct="0"/>
            <a:r>
              <a:rPr lang="it-IT" sz="4000" b="1">
                <a:solidFill>
                  <a:srgbClr val="000000"/>
                </a:solidFill>
                <a:latin typeface="Calibri" pitchFamily="34" charset="0"/>
              </a:rPr>
              <a:t>Gloria a te, o Signore. </a:t>
            </a:r>
            <a:endParaRPr lang="it-IT" sz="4000">
              <a:solidFill>
                <a:srgbClr val="000000"/>
              </a:solidFill>
              <a:latin typeface="Calibri" pitchFamily="34" charset="0"/>
            </a:endParaRPr>
          </a:p>
        </p:txBody>
      </p:sp>
      <p:pic>
        <p:nvPicPr>
          <p:cNvPr id="77827" name="Picture 2" descr="http://www.amcireggiocalabria.it/San%20Luca%20evang..jpg"/>
          <p:cNvPicPr>
            <a:picLocks noChangeAspect="1" noChangeArrowheads="1"/>
          </p:cNvPicPr>
          <p:nvPr/>
        </p:nvPicPr>
        <p:blipFill>
          <a:blip r:embed="rId2"/>
          <a:srcRect/>
          <a:stretch>
            <a:fillRect/>
          </a:stretch>
        </p:blipFill>
        <p:spPr bwMode="auto">
          <a:xfrm>
            <a:off x="285750" y="1588"/>
            <a:ext cx="3786188" cy="6856412"/>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42844" y="0"/>
            <a:ext cx="8786874"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it-IT"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In quei giorni Maria si alzò e andò in fretta verso la regione montuosa, in una città di Giuda. Entrata nella casa di </a:t>
            </a:r>
            <a:r>
              <a:rPr kumimoji="0" lang="it-IT" sz="40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Zaccarìa</a:t>
            </a:r>
            <a:r>
              <a:rPr kumimoji="0" lang="it-IT" sz="40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salutò Elisabetta. Appena Elisabetta ebbe udito il saluto di Maria, il bambino sussultò nel suo grembo. </a:t>
            </a:r>
            <a:endParaRPr kumimoji="0" lang="it-IT" sz="4000" b="0" i="0" u="none" strike="noStrike" cap="none" normalizeH="0" baseline="0" dirty="0" smtClean="0">
              <a:ln>
                <a:noFill/>
              </a:ln>
              <a:solidFill>
                <a:schemeClr val="tx1"/>
              </a:solidFill>
              <a:effectLst/>
              <a:latin typeface="Calibri" pitchFamily="34" charset="0"/>
            </a:endParaRPr>
          </a:p>
        </p:txBody>
      </p:sp>
    </p:spTree>
  </p:cSld>
  <p:clrMapOvr>
    <a:masterClrMapping/>
  </p:clrMapOvr>
  <p:transition spd="med">
    <p:dissolv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4" y="0"/>
            <a:ext cx="8858312" cy="3170099"/>
          </a:xfrm>
          <a:prstGeom prst="rect">
            <a:avLst/>
          </a:prstGeom>
        </p:spPr>
        <p:txBody>
          <a:bodyPr wrap="square">
            <a:spAutoFit/>
          </a:bodyPr>
          <a:lstStyle/>
          <a:p>
            <a:pPr lvl="0" algn="just"/>
            <a:r>
              <a:rPr lang="it-IT" sz="4000" dirty="0" smtClean="0">
                <a:solidFill>
                  <a:srgbClr val="000000"/>
                </a:solidFill>
                <a:latin typeface="Calibri" pitchFamily="34" charset="0"/>
                <a:ea typeface="Times New Roman" pitchFamily="18" charset="0"/>
                <a:cs typeface="Times New Roman" pitchFamily="18" charset="0"/>
              </a:rPr>
              <a:t>Elisabetta fu colmata di Spirito Santo ed esclamò a gran voce: «Benedetta tu fra le donne e benedetto il frutto del tuo grembo! A che cosa devo che la madre del mio Signore venga da me? </a:t>
            </a:r>
            <a:endParaRPr lang="it-IT" sz="4000" dirty="0" smtClean="0">
              <a:solidFill>
                <a:srgbClr val="000000"/>
              </a:solidFill>
              <a:latin typeface="Calibri" pitchFamily="34" charset="0"/>
            </a:endParaRPr>
          </a:p>
        </p:txBody>
      </p:sp>
    </p:spTree>
  </p:cSld>
  <p:clrMapOvr>
    <a:masterClrMapping/>
  </p:clrMapOvr>
  <p:transition spd="med">
    <p:dissolv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42844" y="142852"/>
            <a:ext cx="8858312" cy="3170099"/>
          </a:xfrm>
          <a:prstGeom prst="rect">
            <a:avLst/>
          </a:prstGeom>
        </p:spPr>
        <p:txBody>
          <a:bodyPr wrap="square">
            <a:spAutoFit/>
          </a:bodyPr>
          <a:lstStyle/>
          <a:p>
            <a:pPr lvl="0" algn="just"/>
            <a:r>
              <a:rPr lang="it-IT" sz="4000" dirty="0" smtClean="0">
                <a:solidFill>
                  <a:srgbClr val="000000"/>
                </a:solidFill>
                <a:latin typeface="Calibri" pitchFamily="34" charset="0"/>
                <a:ea typeface="Times New Roman" pitchFamily="18" charset="0"/>
                <a:cs typeface="Times New Roman" pitchFamily="18" charset="0"/>
              </a:rPr>
              <a:t>Ecco, appena il tuo saluto è giunto ai miei orecchi, il bambino ha sussultato di gioia nel mio grembo. E beata colei che ha creduto nell’adempimento di ciò che il Signore le ha detto».</a:t>
            </a:r>
            <a:endParaRPr lang="it-IT" sz="4000" dirty="0" smtClean="0">
              <a:solidFill>
                <a:srgbClr val="000000"/>
              </a:solidFill>
              <a:latin typeface="Calibri" pitchFamily="34" charset="0"/>
            </a:endParaRPr>
          </a:p>
        </p:txBody>
      </p:sp>
    </p:spTree>
  </p:cSld>
  <p:clrMapOvr>
    <a:masterClrMapping/>
  </p:clrMapOvr>
  <p:transition spd="med">
    <p:dissolv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ttp://localhost:1080/download/immagini/10IC_Avv_Nat/04C_4Avv.jpg"/>
          <p:cNvPicPr>
            <a:picLocks noChangeAspect="1" noChangeArrowheads="1"/>
          </p:cNvPicPr>
          <p:nvPr/>
        </p:nvPicPr>
        <p:blipFill>
          <a:blip r:embed="rId2"/>
          <a:srcRect/>
          <a:stretch>
            <a:fillRect/>
          </a:stretch>
        </p:blipFill>
        <p:spPr bwMode="auto">
          <a:xfrm>
            <a:off x="0" y="0"/>
            <a:ext cx="4857752" cy="6859934"/>
          </a:xfrm>
          <a:prstGeom prst="rect">
            <a:avLst/>
          </a:prstGeom>
          <a:noFill/>
        </p:spPr>
      </p:pic>
      <p:sp>
        <p:nvSpPr>
          <p:cNvPr id="94211" name="WordArt 5"/>
          <p:cNvSpPr>
            <a:spLocks noChangeArrowheads="1" noChangeShapeType="1" noTextEdit="1"/>
          </p:cNvSpPr>
          <p:nvPr/>
        </p:nvSpPr>
        <p:spPr bwMode="auto">
          <a:xfrm>
            <a:off x="0" y="5810250"/>
            <a:ext cx="9144000" cy="104775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algn="ctr"/>
            <a:r>
              <a:rPr lang="pt-BR" sz="3600" kern="10">
                <a:ln w="9525">
                  <a:round/>
                  <a:headEnd/>
                  <a:tailEnd/>
                </a:ln>
                <a:gradFill rotWithShape="1">
                  <a:gsLst>
                    <a:gs pos="0">
                      <a:srgbClr val="E6DCAC"/>
                    </a:gs>
                    <a:gs pos="12000">
                      <a:srgbClr val="E6D78A"/>
                    </a:gs>
                    <a:gs pos="30000">
                      <a:srgbClr val="C7AC4C"/>
                    </a:gs>
                    <a:gs pos="45000">
                      <a:srgbClr val="E6D78A"/>
                    </a:gs>
                    <a:gs pos="77000">
                      <a:srgbClr val="C7AC4C"/>
                    </a:gs>
                    <a:gs pos="100000">
                      <a:srgbClr val="E6DCAC"/>
                    </a:gs>
                  </a:gsLst>
                  <a:path path="rect">
                    <a:fillToRect l="50000" t="50000" r="50000" b="50000"/>
                  </a:path>
                </a:gradFill>
                <a:latin typeface="Times New Roman"/>
                <a:cs typeface="Times New Roman"/>
              </a:rPr>
              <a:t>Lode a te, o Cristo.</a:t>
            </a:r>
            <a:endParaRPr lang="it-IT" sz="3600" kern="10">
              <a:ln w="9525">
                <a:round/>
                <a:headEnd/>
                <a:tailEnd/>
              </a:ln>
              <a:gradFill rotWithShape="1">
                <a:gsLst>
                  <a:gs pos="0">
                    <a:srgbClr val="E6DCAC"/>
                  </a:gs>
                  <a:gs pos="12000">
                    <a:srgbClr val="E6D78A"/>
                  </a:gs>
                  <a:gs pos="30000">
                    <a:srgbClr val="C7AC4C"/>
                  </a:gs>
                  <a:gs pos="45000">
                    <a:srgbClr val="E6D78A"/>
                  </a:gs>
                  <a:gs pos="77000">
                    <a:srgbClr val="C7AC4C"/>
                  </a:gs>
                  <a:gs pos="100000">
                    <a:srgbClr val="E6DCAC"/>
                  </a:gs>
                </a:gsLst>
                <a:path path="rect">
                  <a:fillToRect l="50000" t="50000" r="50000" b="50000"/>
                </a:path>
              </a:gradFill>
              <a:latin typeface="Times New Roman"/>
              <a:cs typeface="Times New Roman"/>
            </a:endParaRPr>
          </a:p>
        </p:txBody>
      </p:sp>
      <p:sp>
        <p:nvSpPr>
          <p:cNvPr id="94212" name="WordArt 6"/>
          <p:cNvSpPr>
            <a:spLocks noChangeArrowheads="1" noChangeShapeType="1" noTextEdit="1"/>
          </p:cNvSpPr>
          <p:nvPr/>
        </p:nvSpPr>
        <p:spPr bwMode="auto">
          <a:xfrm>
            <a:off x="5429250" y="214313"/>
            <a:ext cx="3524250" cy="5300662"/>
          </a:xfrm>
          <a:prstGeom prst="rect">
            <a:avLst/>
          </a:prstGeom>
        </p:spPr>
        <p:txBody>
          <a:bodyPr wrap="none" fromWordArt="1">
            <a:prstTxWarp prst="textPlain">
              <a:avLst>
                <a:gd name="adj" fmla="val 50000"/>
              </a:avLst>
            </a:prstTxWarp>
          </a:bodyPr>
          <a:lstStyle/>
          <a:p>
            <a:pPr algn="ctr"/>
            <a:r>
              <a:rPr lang="it-IT"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Parola</a:t>
            </a:r>
          </a:p>
          <a:p>
            <a:pPr algn="ctr"/>
            <a:r>
              <a:rPr lang="it-IT"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del</a:t>
            </a:r>
          </a:p>
          <a:p>
            <a:pPr algn="ctr"/>
            <a:r>
              <a:rPr lang="it-IT"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Signore.</a:t>
            </a:r>
          </a:p>
        </p:txBody>
      </p:sp>
    </p:spTree>
  </p:cSld>
  <p:clrMapOvr>
    <a:masterClrMapping/>
  </p:clrMapOvr>
  <p:transition spd="med">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C:\Users\Fede\Desktop\Avvento 2009\poster-adattato.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1" name="Picture 3" descr="C:\Users\Fede\Desktop\Avvento 2009\01 Geremia.png"/>
          <p:cNvPicPr>
            <a:picLocks noChangeAspect="1" noChangeArrowheads="1"/>
          </p:cNvPicPr>
          <p:nvPr/>
        </p:nvPicPr>
        <p:blipFill>
          <a:blip r:embed="rId3" cstate="email"/>
          <a:stretch>
            <a:fillRect/>
          </a:stretch>
        </p:blipFill>
        <p:spPr bwMode="auto">
          <a:xfrm>
            <a:off x="2428860" y="785794"/>
            <a:ext cx="785818" cy="1289803"/>
          </a:xfrm>
          <a:prstGeom prst="rect">
            <a:avLst/>
          </a:prstGeom>
          <a:noFill/>
          <a:effectLst>
            <a:glow rad="101600">
              <a:schemeClr val="bg1">
                <a:alpha val="40000"/>
              </a:schemeClr>
            </a:glow>
          </a:effectLst>
        </p:spPr>
      </p:pic>
      <p:pic>
        <p:nvPicPr>
          <p:cNvPr id="91140" name="Picture 3" descr="C:\Users\Fede\Desktop\Avvento 2009\01 Geremia.png"/>
          <p:cNvPicPr>
            <a:picLocks noChangeAspect="1" noChangeArrowheads="1"/>
          </p:cNvPicPr>
          <p:nvPr/>
        </p:nvPicPr>
        <p:blipFill>
          <a:blip r:embed="rId4"/>
          <a:srcRect/>
          <a:stretch>
            <a:fillRect/>
          </a:stretch>
        </p:blipFill>
        <p:spPr bwMode="auto">
          <a:xfrm>
            <a:off x="214313" y="928688"/>
            <a:ext cx="914400" cy="1374775"/>
          </a:xfrm>
          <a:prstGeom prst="rect">
            <a:avLst/>
          </a:prstGeom>
          <a:noFill/>
          <a:ln w="9525">
            <a:noFill/>
            <a:miter lim="800000"/>
            <a:headEnd/>
            <a:tailEnd/>
          </a:ln>
        </p:spPr>
      </p:pic>
      <p:sp>
        <p:nvSpPr>
          <p:cNvPr id="9" name="Rettangolo 8"/>
          <p:cNvSpPr/>
          <p:nvPr/>
        </p:nvSpPr>
        <p:spPr>
          <a:xfrm rot="21180000">
            <a:off x="78215" y="3857687"/>
            <a:ext cx="4714908" cy="400110"/>
          </a:xfrm>
          <a:prstGeom prst="rect">
            <a:avLst/>
          </a:prstGeom>
          <a:solidFill>
            <a:srgbClr val="FFFFFF">
              <a:alpha val="69804"/>
            </a:srgbClr>
          </a:solidFill>
          <a:effectLst>
            <a:softEdge rad="63500"/>
          </a:effectLst>
        </p:spPr>
        <p:txBody>
          <a:bodyPr>
            <a:spAutoFit/>
            <a:scene3d>
              <a:camera prst="orthographicFront"/>
              <a:lightRig rig="glow" dir="tl">
                <a:rot lat="0" lon="0" rev="5400000"/>
              </a:lightRig>
            </a:scene3d>
            <a:sp3d extrusionH="57150" contourW="12700">
              <a:bevelT w="25400" h="25400"/>
              <a:contourClr>
                <a:schemeClr val="accent6">
                  <a:shade val="73000"/>
                </a:schemeClr>
              </a:contourClr>
            </a:sp3d>
          </a:bodyPr>
          <a:lstStyle/>
          <a:p>
            <a:pPr algn="ctr" fontAlgn="auto">
              <a:spcBef>
                <a:spcPts val="0"/>
              </a:spcBef>
              <a:spcAft>
                <a:spcPts val="0"/>
              </a:spcAft>
              <a:defRPr/>
            </a:pPr>
            <a:r>
              <a:rPr lang="it-IT"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GrilledCheese BTN Wide Blk" pitchFamily="34" charset="0"/>
                <a:cs typeface="+mn-cs"/>
              </a:rPr>
              <a:t>Dio  ti  prepara  la  strada</a:t>
            </a:r>
          </a:p>
        </p:txBody>
      </p:sp>
      <p:sp>
        <p:nvSpPr>
          <p:cNvPr id="7" name="Rettangolo 6"/>
          <p:cNvSpPr/>
          <p:nvPr/>
        </p:nvSpPr>
        <p:spPr>
          <a:xfrm rot="120000">
            <a:off x="585" y="2283461"/>
            <a:ext cx="5070522" cy="400110"/>
          </a:xfrm>
          <a:prstGeom prst="rect">
            <a:avLst/>
          </a:prstGeom>
          <a:solidFill>
            <a:srgbClr val="FFFFFF">
              <a:alpha val="69804"/>
            </a:srgbClr>
          </a:solidFill>
          <a:effectLst>
            <a:softEdge rad="63500"/>
          </a:effectLst>
        </p:spPr>
        <p:txBody>
          <a:bodyPr>
            <a:spAutoFit/>
            <a:scene3d>
              <a:camera prst="orthographicFront"/>
              <a:lightRig rig="glow" dir="tl">
                <a:rot lat="0" lon="0" rev="5400000"/>
              </a:lightRig>
            </a:scene3d>
            <a:sp3d extrusionH="57150" contourW="12700">
              <a:bevelT w="25400" h="25400"/>
              <a:contourClr>
                <a:schemeClr val="accent6">
                  <a:shade val="73000"/>
                </a:schemeClr>
              </a:contourClr>
            </a:sp3d>
          </a:bodyPr>
          <a:lstStyle/>
          <a:p>
            <a:pPr algn="ctr" fontAlgn="auto">
              <a:spcBef>
                <a:spcPts val="0"/>
              </a:spcBef>
              <a:spcAft>
                <a:spcPts val="0"/>
              </a:spcAft>
              <a:defRPr/>
            </a:pPr>
            <a:r>
              <a:rPr lang="it-IT"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GrilledCheese BTN Wide Blk" pitchFamily="34" charset="0"/>
                <a:cs typeface="+mn-cs"/>
              </a:rPr>
              <a:t>Dio  mantiene  le  promesse</a:t>
            </a:r>
          </a:p>
        </p:txBody>
      </p:sp>
      <p:sp>
        <p:nvSpPr>
          <p:cNvPr id="8" name="Rettangolo 7"/>
          <p:cNvSpPr/>
          <p:nvPr/>
        </p:nvSpPr>
        <p:spPr>
          <a:xfrm>
            <a:off x="142844" y="642918"/>
            <a:ext cx="8858312" cy="6000792"/>
          </a:xfrm>
          <a:prstGeom prst="rect">
            <a:avLst/>
          </a:prstGeom>
          <a:solidFill>
            <a:srgbClr val="FFFFFF">
              <a:alpha val="69804"/>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800">
              <a:solidFill>
                <a:prstClr val="white"/>
              </a:solidFill>
            </a:endParaRPr>
          </a:p>
        </p:txBody>
      </p:sp>
      <p:sp>
        <p:nvSpPr>
          <p:cNvPr id="6" name="Rettangolo 5"/>
          <p:cNvSpPr/>
          <p:nvPr/>
        </p:nvSpPr>
        <p:spPr>
          <a:xfrm>
            <a:off x="285720" y="1714488"/>
            <a:ext cx="8572560" cy="646331"/>
          </a:xfrm>
          <a:prstGeom prst="rect">
            <a:avLst/>
          </a:prstGeom>
          <a:solidFill>
            <a:srgbClr val="FFFFFF">
              <a:alpha val="69804"/>
            </a:srgbClr>
          </a:solidFill>
          <a:effectLst>
            <a:softEdge rad="63500"/>
          </a:effectLst>
        </p:spPr>
        <p:txBody>
          <a:bodyPr>
            <a:spAutoFit/>
            <a:scene3d>
              <a:camera prst="orthographicFront"/>
              <a:lightRig rig="glow" dir="tl">
                <a:rot lat="0" lon="0" rev="5400000"/>
              </a:lightRig>
            </a:scene3d>
            <a:sp3d extrusionH="57150" contourW="12700">
              <a:bevelT w="25400" h="25400"/>
              <a:contourClr>
                <a:schemeClr val="accent6">
                  <a:shade val="73000"/>
                </a:schemeClr>
              </a:contourClr>
            </a:sp3d>
          </a:bodyPr>
          <a:lstStyle/>
          <a:p>
            <a:pPr algn="ctr" fontAlgn="auto">
              <a:spcBef>
                <a:spcPts val="0"/>
              </a:spcBef>
              <a:spcAft>
                <a:spcPts val="0"/>
              </a:spcAft>
              <a:defRPr/>
            </a:pPr>
            <a:r>
              <a:rPr lang="it-IT" sz="3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GrilledCheese BTN Wide Blk" pitchFamily="34" charset="0"/>
                <a:cs typeface="+mn-cs"/>
              </a:rPr>
              <a:t>Dio  ti  riempie  di  gioia</a:t>
            </a:r>
          </a:p>
        </p:txBody>
      </p:sp>
      <p:pic>
        <p:nvPicPr>
          <p:cNvPr id="1027" name="Picture 3" descr="C:\Users\Fede\Desktop\Avvento 2009\01 Geremia.png"/>
          <p:cNvPicPr>
            <a:picLocks noChangeAspect="1" noChangeArrowheads="1"/>
          </p:cNvPicPr>
          <p:nvPr/>
        </p:nvPicPr>
        <p:blipFill>
          <a:blip r:embed="rId5"/>
          <a:srcRect/>
          <a:stretch>
            <a:fillRect/>
          </a:stretch>
        </p:blipFill>
        <p:spPr bwMode="auto">
          <a:xfrm>
            <a:off x="3643313" y="2733675"/>
            <a:ext cx="2611437" cy="3462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Scale>
                                      <p:cBhvr>
                                        <p:cTn id="17" dur="1000" decel="50000" fill="hold">
                                          <p:stCondLst>
                                            <p:cond delay="0"/>
                                          </p:stCondLst>
                                        </p:cTn>
                                        <p:tgtEl>
                                          <p:spTgt spid="10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1027"/>
                                        </p:tgtEl>
                                        <p:attrNameLst>
                                          <p:attrName>ppt_x</p:attrName>
                                          <p:attrName>ppt_y</p:attrName>
                                        </p:attrNameLst>
                                      </p:cBhvr>
                                    </p:animMotion>
                                    <p:animEffect transition="in" filter="fade">
                                      <p:cBhvr>
                                        <p:cTn id="19" dur="1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C:\Users\Fede\Desktop\Avvento 2009\poster-adattato.pn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11" name="Picture 3" descr="C:\Users\Fede\Desktop\Avvento 2009\01 Geremia.png"/>
          <p:cNvPicPr>
            <a:picLocks noChangeAspect="1" noChangeArrowheads="1"/>
          </p:cNvPicPr>
          <p:nvPr/>
        </p:nvPicPr>
        <p:blipFill>
          <a:blip r:embed="rId3" cstate="email"/>
          <a:stretch>
            <a:fillRect/>
          </a:stretch>
        </p:blipFill>
        <p:spPr bwMode="auto">
          <a:xfrm>
            <a:off x="2428860" y="785794"/>
            <a:ext cx="785818" cy="1289803"/>
          </a:xfrm>
          <a:prstGeom prst="rect">
            <a:avLst/>
          </a:prstGeom>
          <a:noFill/>
          <a:effectLst>
            <a:glow rad="101600">
              <a:schemeClr val="bg1">
                <a:alpha val="40000"/>
              </a:schemeClr>
            </a:glow>
          </a:effectLst>
        </p:spPr>
      </p:pic>
      <p:pic>
        <p:nvPicPr>
          <p:cNvPr id="92164" name="Picture 3" descr="C:\Users\Fede\Desktop\Avvento 2009\01 Geremia.png"/>
          <p:cNvPicPr>
            <a:picLocks noChangeAspect="1" noChangeArrowheads="1"/>
          </p:cNvPicPr>
          <p:nvPr/>
        </p:nvPicPr>
        <p:blipFill>
          <a:blip r:embed="rId4"/>
          <a:srcRect/>
          <a:stretch>
            <a:fillRect/>
          </a:stretch>
        </p:blipFill>
        <p:spPr bwMode="auto">
          <a:xfrm>
            <a:off x="214313" y="928688"/>
            <a:ext cx="914400" cy="1374775"/>
          </a:xfrm>
          <a:prstGeom prst="rect">
            <a:avLst/>
          </a:prstGeom>
          <a:noFill/>
          <a:ln w="9525">
            <a:noFill/>
            <a:miter lim="800000"/>
            <a:headEnd/>
            <a:tailEnd/>
          </a:ln>
        </p:spPr>
      </p:pic>
      <p:sp>
        <p:nvSpPr>
          <p:cNvPr id="9" name="Rettangolo 8"/>
          <p:cNvSpPr/>
          <p:nvPr/>
        </p:nvSpPr>
        <p:spPr>
          <a:xfrm rot="21180000">
            <a:off x="78215" y="3857687"/>
            <a:ext cx="4714908" cy="400110"/>
          </a:xfrm>
          <a:prstGeom prst="rect">
            <a:avLst/>
          </a:prstGeom>
          <a:solidFill>
            <a:srgbClr val="FFFFFF">
              <a:alpha val="69804"/>
            </a:srgbClr>
          </a:solidFill>
          <a:effectLst>
            <a:softEdge rad="63500"/>
          </a:effectLst>
        </p:spPr>
        <p:txBody>
          <a:bodyPr>
            <a:spAutoFit/>
            <a:scene3d>
              <a:camera prst="orthographicFront"/>
              <a:lightRig rig="glow" dir="tl">
                <a:rot lat="0" lon="0" rev="5400000"/>
              </a:lightRig>
            </a:scene3d>
            <a:sp3d extrusionH="57150" contourW="12700">
              <a:bevelT w="25400" h="25400"/>
              <a:contourClr>
                <a:schemeClr val="accent6">
                  <a:shade val="73000"/>
                </a:schemeClr>
              </a:contourClr>
            </a:sp3d>
          </a:bodyPr>
          <a:lstStyle/>
          <a:p>
            <a:pPr algn="ctr" fontAlgn="auto">
              <a:spcBef>
                <a:spcPts val="0"/>
              </a:spcBef>
              <a:spcAft>
                <a:spcPts val="0"/>
              </a:spcAft>
              <a:defRPr/>
            </a:pPr>
            <a:r>
              <a:rPr lang="it-IT"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GrilledCheese BTN Wide Blk" pitchFamily="34" charset="0"/>
                <a:cs typeface="+mn-cs"/>
              </a:rPr>
              <a:t>Dio  ti  prepara  la  strada</a:t>
            </a:r>
          </a:p>
        </p:txBody>
      </p:sp>
      <p:sp>
        <p:nvSpPr>
          <p:cNvPr id="7" name="Rettangolo 6"/>
          <p:cNvSpPr/>
          <p:nvPr/>
        </p:nvSpPr>
        <p:spPr>
          <a:xfrm rot="120000">
            <a:off x="585" y="2283461"/>
            <a:ext cx="5070522" cy="400110"/>
          </a:xfrm>
          <a:prstGeom prst="rect">
            <a:avLst/>
          </a:prstGeom>
          <a:solidFill>
            <a:srgbClr val="FFFFFF">
              <a:alpha val="69804"/>
            </a:srgbClr>
          </a:solidFill>
          <a:effectLst>
            <a:softEdge rad="63500"/>
          </a:effectLst>
        </p:spPr>
        <p:txBody>
          <a:bodyPr>
            <a:spAutoFit/>
            <a:scene3d>
              <a:camera prst="orthographicFront"/>
              <a:lightRig rig="glow" dir="tl">
                <a:rot lat="0" lon="0" rev="5400000"/>
              </a:lightRig>
            </a:scene3d>
            <a:sp3d extrusionH="57150" contourW="12700">
              <a:bevelT w="25400" h="25400"/>
              <a:contourClr>
                <a:schemeClr val="accent6">
                  <a:shade val="73000"/>
                </a:schemeClr>
              </a:contourClr>
            </a:sp3d>
          </a:bodyPr>
          <a:lstStyle/>
          <a:p>
            <a:pPr algn="ctr" fontAlgn="auto">
              <a:spcBef>
                <a:spcPts val="0"/>
              </a:spcBef>
              <a:spcAft>
                <a:spcPts val="0"/>
              </a:spcAft>
              <a:defRPr/>
            </a:pPr>
            <a:r>
              <a:rPr lang="it-IT"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GrilledCheese BTN Wide Blk" pitchFamily="34" charset="0"/>
                <a:cs typeface="+mn-cs"/>
              </a:rPr>
              <a:t>Dio  mantiene  le  promesse</a:t>
            </a:r>
          </a:p>
        </p:txBody>
      </p:sp>
      <p:sp>
        <p:nvSpPr>
          <p:cNvPr id="8" name="Rettangolo 7"/>
          <p:cNvSpPr/>
          <p:nvPr/>
        </p:nvSpPr>
        <p:spPr>
          <a:xfrm>
            <a:off x="142844" y="642918"/>
            <a:ext cx="8858312" cy="6000792"/>
          </a:xfrm>
          <a:prstGeom prst="rect">
            <a:avLst/>
          </a:prstGeom>
          <a:solidFill>
            <a:srgbClr val="FFFFFF">
              <a:alpha val="69804"/>
            </a:srgb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1800">
              <a:solidFill>
                <a:prstClr val="white"/>
              </a:solidFill>
            </a:endParaRPr>
          </a:p>
        </p:txBody>
      </p:sp>
      <p:sp>
        <p:nvSpPr>
          <p:cNvPr id="6" name="Rettangolo 5"/>
          <p:cNvSpPr/>
          <p:nvPr/>
        </p:nvSpPr>
        <p:spPr>
          <a:xfrm>
            <a:off x="285720" y="1714488"/>
            <a:ext cx="8572560" cy="646331"/>
          </a:xfrm>
          <a:prstGeom prst="rect">
            <a:avLst/>
          </a:prstGeom>
          <a:solidFill>
            <a:srgbClr val="FFFFFF">
              <a:alpha val="69804"/>
            </a:srgbClr>
          </a:solidFill>
          <a:effectLst>
            <a:softEdge rad="63500"/>
          </a:effectLst>
        </p:spPr>
        <p:txBody>
          <a:bodyPr>
            <a:spAutoFit/>
            <a:scene3d>
              <a:camera prst="orthographicFront"/>
              <a:lightRig rig="glow" dir="tl">
                <a:rot lat="0" lon="0" rev="5400000"/>
              </a:lightRig>
            </a:scene3d>
            <a:sp3d extrusionH="57150" contourW="12700">
              <a:bevelT w="25400" h="25400"/>
              <a:contourClr>
                <a:schemeClr val="accent6">
                  <a:shade val="73000"/>
                </a:schemeClr>
              </a:contourClr>
            </a:sp3d>
          </a:bodyPr>
          <a:lstStyle/>
          <a:p>
            <a:pPr algn="ctr" fontAlgn="auto">
              <a:spcBef>
                <a:spcPts val="0"/>
              </a:spcBef>
              <a:spcAft>
                <a:spcPts val="0"/>
              </a:spcAft>
              <a:defRPr/>
            </a:pPr>
            <a:r>
              <a:rPr lang="it-IT" sz="36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latin typeface="GrilledCheese BTN Wide Blk" pitchFamily="34" charset="0"/>
                <a:cs typeface="+mn-cs"/>
              </a:rPr>
              <a:t>Dio  ti  riempie  di  gioia</a:t>
            </a:r>
          </a:p>
        </p:txBody>
      </p:sp>
      <p:pic>
        <p:nvPicPr>
          <p:cNvPr id="1027" name="Picture 3" descr="C:\Users\Fede\Desktop\Avvento 2009\01 Geremia.png"/>
          <p:cNvPicPr>
            <a:picLocks noChangeAspect="1" noChangeArrowheads="1"/>
          </p:cNvPicPr>
          <p:nvPr/>
        </p:nvPicPr>
        <p:blipFill>
          <a:blip r:embed="rId5"/>
          <a:srcRect/>
          <a:stretch>
            <a:fillRect/>
          </a:stretch>
        </p:blipFill>
        <p:spPr bwMode="auto">
          <a:xfrm>
            <a:off x="3643313" y="2733675"/>
            <a:ext cx="2611437" cy="3462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8"/>
                                        </p:tgtEl>
                                      </p:cBhvr>
                                    </p:animEffect>
                                    <p:set>
                                      <p:cBhvr>
                                        <p:cTn id="7" dur="1" fill="hold">
                                          <p:stCondLst>
                                            <p:cond delay="1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8" presetClass="emph" presetSubtype="0" fill="hold" nodeType="clickEffect">
                                  <p:stCondLst>
                                    <p:cond delay="0"/>
                                  </p:stCondLst>
                                  <p:childTnLst>
                                    <p:animRot by="-1560000">
                                      <p:cBhvr>
                                        <p:cTn id="11" dur="2000" fill="hold"/>
                                        <p:tgtEl>
                                          <p:spTgt spid="6"/>
                                        </p:tgtEl>
                                        <p:attrNameLst>
                                          <p:attrName>r</p:attrName>
                                        </p:attrNameLst>
                                      </p:cBhvr>
                                    </p:animRot>
                                  </p:childTnLst>
                                </p:cTn>
                              </p:par>
                              <p:par>
                                <p:cTn id="12" presetID="6" presetClass="emph" presetSubtype="0" fill="hold" nodeType="withEffect">
                                  <p:stCondLst>
                                    <p:cond delay="0"/>
                                  </p:stCondLst>
                                  <p:childTnLst>
                                    <p:animScale>
                                      <p:cBhvr>
                                        <p:cTn id="13" dur="2000" fill="hold"/>
                                        <p:tgtEl>
                                          <p:spTgt spid="6"/>
                                        </p:tgtEl>
                                      </p:cBhvr>
                                      <p:by x="60000" y="60000"/>
                                    </p:animScale>
                                  </p:childTnLst>
                                </p:cTn>
                              </p:par>
                              <p:par>
                                <p:cTn id="14" presetID="0" presetClass="path" presetSubtype="0" accel="50000" decel="50000" fill="hold" nodeType="withEffect">
                                  <p:stCondLst>
                                    <p:cond delay="0"/>
                                  </p:stCondLst>
                                  <p:childTnLst>
                                    <p:animMotion origin="layout" path="M -0.00069 0.00347 C 0.00139 0.00879 0.00226 0.02059 0.0066 0.02406 C 0.00972 0.02661 0.01372 0.0273 0.01719 0.02892 C 0.02083 0.03054 0.02396 0.03355 0.02795 0.03517 C 0.04566 0.04211 0.06563 0.04349 0.08385 0.04465 C 0.09427 0.04928 0.10625 0.0502 0.11719 0.05275 C 0.1224 0.0539 0.12778 0.05668 0.13264 0.05899 C 0.13385 0.05945 0.13628 0.06061 0.13628 0.06084 C 0.14045 0.06477 0.1434 0.06963 0.14826 0.07171 C 0.1533 0.07703 0.1592 0.0805 0.16493 0.08444 C 0.16823 0.09138 0.17101 0.09808 0.17431 0.10502 C 0.1776 0.12168 0.17865 0.14088 0.17431 0.1573 C 0.17292 0.16771 0.17205 0.17558 0.16372 0.17812 C 0.15174 0.18876 0.13559 0.18923 0.12326 0.19894 C 0.11667 0.20403 0.10903 0.21004 0.10295 0.21629 C 0.09809 0.22115 0.09774 0.22647 0.09219 0.22901 C 0.08976 0.23572 0.08785 0.23965 0.08385 0.24474 C 0.08247 0.25261 0.08021 0.26024 0.07674 0.26695 C 0.0724 0.28939 0.07135 0.32339 0.05885 0.34005 C 0.0559 0.35138 0.03663 0.37104 0.02795 0.37498 C 0.01267 0.38932 -0.01076 0.39325 -0.01736 0.41939 C -0.01597 0.43558 -0.01493 0.43211 -0.0125 0.4446 C -0.01458 0.45594 -0.02014 0.46334 -0.02795 0.46843 C -0.03663 0.48 -0.05399 0.49133 -0.06615 0.49549 C -0.07292 0.50012 -0.07865 0.50012 -0.08628 0.50174 C -0.09566 0.50359 -0.10451 0.50868 -0.11372 0.51146 C -0.11719 0.51377 -0.12205 0.51793 -0.12569 0.51955 C -0.12917 0.52117 -0.13628 0.52256 -0.13628 0.52279 C -0.13906 0.52441 -0.14201 0.52533 -0.14462 0.52742 C -0.14635 0.5288 -0.14774 0.53112 -0.14948 0.53227 C -0.15747 0.53759 -0.15208 0.53089 -0.15538 0.53528 " pathEditMode="relative" rAng="0" ptsTypes="ffffffffffffffffffffffffffffffA">
                                      <p:cBhvr>
                                        <p:cTn id="15" dur="2000" fill="hold"/>
                                        <p:tgtEl>
                                          <p:spTgt spid="6"/>
                                        </p:tgtEl>
                                        <p:attrNameLst>
                                          <p:attrName>ppt_x</p:attrName>
                                          <p:attrName>ppt_y</p:attrName>
                                        </p:attrNameLst>
                                      </p:cBhvr>
                                      <p:rCtr x="11" y="267"/>
                                    </p:animMotion>
                                  </p:childTnLst>
                                </p:cTn>
                              </p:par>
                            </p:childTnLst>
                          </p:cTn>
                        </p:par>
                      </p:childTnLst>
                    </p:cTn>
                  </p:par>
                  <p:par>
                    <p:cTn id="16" fill="hold">
                      <p:stCondLst>
                        <p:cond delay="indefinite"/>
                      </p:stCondLst>
                      <p:childTnLst>
                        <p:par>
                          <p:cTn id="17" fill="hold">
                            <p:stCondLst>
                              <p:cond delay="0"/>
                            </p:stCondLst>
                            <p:childTnLst>
                              <p:par>
                                <p:cTn id="18" presetID="6" presetClass="emph" presetSubtype="0" fill="hold" nodeType="clickEffect">
                                  <p:stCondLst>
                                    <p:cond delay="0"/>
                                  </p:stCondLst>
                                  <p:childTnLst>
                                    <p:animScale>
                                      <p:cBhvr>
                                        <p:cTn id="19" dur="2000" fill="hold"/>
                                        <p:tgtEl>
                                          <p:spTgt spid="1027"/>
                                        </p:tgtEl>
                                      </p:cBhvr>
                                      <p:by x="35000" y="35000"/>
                                    </p:animScale>
                                  </p:childTnLst>
                                </p:cTn>
                              </p:par>
                              <p:par>
                                <p:cTn id="20" presetID="0" presetClass="path" presetSubtype="0" accel="50000" decel="50000" fill="hold" nodeType="withEffect">
                                  <p:stCondLst>
                                    <p:cond delay="0"/>
                                  </p:stCondLst>
                                  <p:childTnLst>
                                    <p:animMotion origin="layout" path="M -0.01546 -0.00649 C -0.00921 -0.00463 -0.00348 -0.00209 0.00295 4.07407E-6 C 0.01007 0.00069 0.01753 0.00208 0.02413 0.00208 C 0.0309 0.00254 0.04218 4.07407E-6 0.04878 -0.00209 C 0.05295 -0.00324 0.05573 -0.0051 0.06007 -0.00602 C 0.0717 -0.01297 0.08281 -0.02061 0.09236 -0.03056 C 0.09375 -0.03357 0.09479 -0.03658 0.09618 -0.03912 C 0.09652 -0.04028 0.09739 -0.0419 0.09739 -0.04167 C 0.09739 -0.05394 0.0967 -0.06088 0.08923 -0.07014 C 0.08715 -0.07223 0.08628 -0.0757 0.08402 -0.07709 C 0.07986 -0.0794 0.071 -0.08403 0.071 -0.0838 C 0.05416 -0.08565 0.03628 -0.08519 0.01944 -0.08473 C -0.00278 -0.08889 -0.01737 -0.09005 -0.03664 -0.09676 C -0.04063 -0.09954 -0.04375 -0.10255 -0.04844 -0.10487 C -0.05382 -0.12477 -0.04688 -0.14699 -0.03004 -0.15764 C -0.02552 -0.16042 -0.02188 -0.16551 -0.01667 -0.16574 C -0.00921 -0.16598 -0.01337 -0.16598 -0.004 -0.16574 C 0.02239 -0.16019 0.04583 -0.15487 0.07066 -0.14422 C 0.07448 -0.14144 0.07638 -0.13936 0.07986 -0.13588 C 0.08125 -0.13403 0.08507 -0.13125 0.08489 -0.13102 C 0.08784 -0.12524 0.08871 -0.12338 0.08958 -0.11713 C 0.08888 -0.11389 0.08906 -0.10996 0.08767 -0.10672 C 0.08437 -0.09862 0.07673 -0.11227 0.07569 -0.11366 C 0.07465 -0.11528 0.07326 -0.12269 0.07274 -0.12408 C 0.07083 -0.13357 0.06823 -0.14283 0.06753 -0.15209 C 0.07048 -0.17778 0.07395 -0.2007 0.08107 -0.225 C 0.08107 -0.23149 0.08333 -0.24213 0.07604 -0.24561 C 0.0743 -0.24746 0.07239 -0.24862 0.07066 -0.2507 C 0.06892 -0.25255 0.06996 -0.25533 0.06927 -0.25787 C 0.06823 -0.26112 0.06649 -0.26436 0.06545 -0.2676 C 0.06475 -0.26945 0.06475 -0.27153 0.06388 -0.27362 C 0.06354 -0.275 0.06302 -0.27639 0.0625 -0.27778 C 0.06215 -0.29699 0.05573 -0.30857 0.04635 -0.32477 C 0.04566 -0.3294 0.04513 -0.33149 0.04132 -0.33473 C 0.04097 -0.33774 0.03958 -0.34074 0.03854 -0.34422 C 0.03802 -0.34537 0.03784 -0.34699 0.0368 -0.34815 C 0.03645 -0.34931 0.03628 -0.36366 0.05416 -0.36042 " pathEditMode="relative" rAng="0" ptsTypes="fffffffffffffffffffffffffffffffffffff">
                                      <p:cBhvr>
                                        <p:cTn id="21" dur="2000" fill="hold"/>
                                        <p:tgtEl>
                                          <p:spTgt spid="1027"/>
                                        </p:tgtEl>
                                        <p:attrNameLst>
                                          <p:attrName>ppt_x</p:attrName>
                                          <p:attrName>ppt_y</p:attrName>
                                        </p:attrNameLst>
                                      </p:cBhvr>
                                      <p:rCtr x="37" y="-17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3" y="500063"/>
            <a:ext cx="8715375" cy="3354387"/>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Credo in un solo Dio, </a:t>
            </a:r>
          </a:p>
          <a:p>
            <a:pPr eaLnBrk="0" fontAlgn="auto" hangingPunct="0">
              <a:spcBef>
                <a:spcPts val="0"/>
              </a:spcBef>
              <a:spcAft>
                <a:spcPts val="0"/>
              </a:spcAft>
              <a:defRPr/>
            </a:pPr>
            <a:endParaRPr lang="it-IT" sz="4000" b="1" dirty="0">
              <a:solidFill>
                <a:prstClr val="black"/>
              </a:solidFill>
              <a:effectLst>
                <a:outerShdw blurRad="38100" dist="38100" dir="2700000" algn="tl">
                  <a:srgbClr val="000000">
                    <a:alpha val="43137"/>
                  </a:srgbClr>
                </a:outerShdw>
              </a:effectLst>
              <a:latin typeface="+mn-lt"/>
              <a:cs typeface="+mn-cs"/>
            </a:endParaRP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Padre onnipotente,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creatore del cielo e della terra,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di tutte le cose visibili e invisibili. </a:t>
            </a:r>
          </a:p>
          <a:p>
            <a:pPr eaLnBrk="0" fontAlgn="auto" hangingPunct="0">
              <a:spcBef>
                <a:spcPts val="0"/>
              </a:spcBef>
              <a:spcAft>
                <a:spcPts val="0"/>
              </a:spcAft>
              <a:defRPr/>
            </a:pPr>
            <a:endParaRPr lang="it-IT" sz="1200" b="1" dirty="0">
              <a:solidFill>
                <a:prstClr val="black"/>
              </a:solidFill>
              <a:effectLst>
                <a:outerShdw blurRad="38100" dist="38100" dir="2700000" algn="tl">
                  <a:srgbClr val="000000">
                    <a:alpha val="43137"/>
                  </a:srgbClr>
                </a:outerShdw>
              </a:effectLst>
              <a:latin typeface="+mn-lt"/>
              <a:cs typeface="+mn-cs"/>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3399"/>
            </a:gs>
            <a:gs pos="25000">
              <a:srgbClr val="FF6633"/>
            </a:gs>
            <a:gs pos="50000">
              <a:srgbClr val="FFFF00"/>
            </a:gs>
            <a:gs pos="75000">
              <a:srgbClr val="01A78F"/>
            </a:gs>
            <a:gs pos="100000">
              <a:srgbClr val="3366FF"/>
            </a:gs>
          </a:gsLst>
          <a:lin ang="5400000" scaled="1"/>
        </a:gradFill>
        <a:effectLst/>
      </p:bgPr>
    </p:bg>
    <p:spTree>
      <p:nvGrpSpPr>
        <p:cNvPr id="1" name=""/>
        <p:cNvGrpSpPr/>
        <p:nvPr/>
      </p:nvGrpSpPr>
      <p:grpSpPr>
        <a:xfrm>
          <a:off x="0" y="0"/>
          <a:ext cx="0" cy="0"/>
          <a:chOff x="0" y="0"/>
          <a:chExt cx="0" cy="0"/>
        </a:xfrm>
      </p:grpSpPr>
      <p:pic>
        <p:nvPicPr>
          <p:cNvPr id="19458" name="Picture 2" descr="gent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8131" name="Text Box 3"/>
          <p:cNvSpPr txBox="1">
            <a:spLocks noChangeArrowheads="1"/>
          </p:cNvSpPr>
          <p:nvPr/>
        </p:nvSpPr>
        <p:spPr bwMode="auto">
          <a:xfrm>
            <a:off x="1619250" y="357188"/>
            <a:ext cx="5472113" cy="1311275"/>
          </a:xfrm>
          <a:prstGeom prst="rect">
            <a:avLst/>
          </a:prstGeom>
          <a:solidFill>
            <a:srgbClr val="FFFFFF">
              <a:alpha val="69803"/>
            </a:srgbClr>
          </a:solidFill>
          <a:ln w="9525">
            <a:noFill/>
            <a:miter lim="800000"/>
            <a:headEnd/>
            <a:tailEnd/>
          </a:ln>
          <a:effectLst>
            <a:softEdge rad="63500"/>
          </a:effectLst>
        </p:spPr>
        <p:txBody>
          <a:bodyPr>
            <a:spAutoFit/>
          </a:bodyPr>
          <a:lstStyle/>
          <a:p>
            <a:pPr algn="ctr">
              <a:spcBef>
                <a:spcPct val="50000"/>
              </a:spcBef>
            </a:pPr>
            <a:r>
              <a:rPr lang="it-IT" sz="4000" dirty="0">
                <a:latin typeface="Arial" charset="0"/>
              </a:rPr>
              <a:t>in mezzo alla gente annuncio il suo amore</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3" y="142875"/>
            <a:ext cx="8786812" cy="5632450"/>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Credo in un solo Signore, Gesù Cristo, unigenito Figlio di Dio,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nato dal Padre prima di tutti i secoli: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Dio da Dio, Luce da Luce,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Dio vero da Dio vero,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generato, non creato,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della stessa sostanza del Padre;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per mezzo di lui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tutte le cose sono state create. </a:t>
            </a:r>
            <a:endParaRPr lang="it-IT" sz="4000" dirty="0">
              <a:solidFill>
                <a:prstClr val="black"/>
              </a:solidFill>
              <a:effectLst>
                <a:outerShdw blurRad="38100" dist="38100" dir="2700000" algn="tl">
                  <a:srgbClr val="000000">
                    <a:alpha val="43137"/>
                  </a:srgbClr>
                </a:outerShdw>
              </a:effectLst>
              <a:latin typeface="Calibri"/>
              <a:cs typeface="+mn-cs"/>
            </a:endParaRPr>
          </a:p>
        </p:txBody>
      </p:sp>
    </p:spTree>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85750" y="0"/>
            <a:ext cx="8858250" cy="6862763"/>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Per noi uomini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e per la nostra salvezza discese dal cielo, e </a:t>
            </a:r>
            <a:r>
              <a:rPr lang="it-IT" sz="4000" b="1" u="sng" dirty="0">
                <a:solidFill>
                  <a:prstClr val="black"/>
                </a:solidFill>
                <a:effectLst>
                  <a:outerShdw blurRad="38100" dist="38100" dir="2700000" algn="tl">
                    <a:srgbClr val="000000">
                      <a:alpha val="43137"/>
                    </a:srgbClr>
                  </a:outerShdw>
                </a:effectLst>
                <a:latin typeface="+mn-lt"/>
                <a:cs typeface="+mn-cs"/>
              </a:rPr>
              <a:t>per opera dello Spirito santo </a:t>
            </a:r>
          </a:p>
          <a:p>
            <a:pPr eaLnBrk="0" fontAlgn="auto" hangingPunct="0">
              <a:spcBef>
                <a:spcPts val="0"/>
              </a:spcBef>
              <a:spcAft>
                <a:spcPts val="0"/>
              </a:spcAft>
              <a:defRPr/>
            </a:pPr>
            <a:r>
              <a:rPr lang="it-IT" sz="4000" b="1" u="sng" dirty="0">
                <a:solidFill>
                  <a:prstClr val="black"/>
                </a:solidFill>
                <a:effectLst>
                  <a:outerShdw blurRad="38100" dist="38100" dir="2700000" algn="tl">
                    <a:srgbClr val="000000">
                      <a:alpha val="43137"/>
                    </a:srgbClr>
                  </a:outerShdw>
                </a:effectLst>
                <a:latin typeface="+mn-lt"/>
                <a:cs typeface="+mn-cs"/>
              </a:rPr>
              <a:t>si è incarnato </a:t>
            </a:r>
          </a:p>
          <a:p>
            <a:pPr eaLnBrk="0" fontAlgn="auto" hangingPunct="0">
              <a:spcBef>
                <a:spcPts val="0"/>
              </a:spcBef>
              <a:spcAft>
                <a:spcPts val="0"/>
              </a:spcAft>
              <a:defRPr/>
            </a:pPr>
            <a:r>
              <a:rPr lang="it-IT" sz="4000" b="1" u="sng" dirty="0">
                <a:solidFill>
                  <a:prstClr val="black"/>
                </a:solidFill>
                <a:effectLst>
                  <a:outerShdw blurRad="38100" dist="38100" dir="2700000" algn="tl">
                    <a:srgbClr val="000000">
                      <a:alpha val="43137"/>
                    </a:srgbClr>
                  </a:outerShdw>
                </a:effectLst>
                <a:latin typeface="+mn-lt"/>
                <a:cs typeface="+mn-cs"/>
              </a:rPr>
              <a:t>nel seno della vergine Maria </a:t>
            </a:r>
          </a:p>
          <a:p>
            <a:pPr eaLnBrk="0" fontAlgn="auto" hangingPunct="0">
              <a:spcBef>
                <a:spcPts val="0"/>
              </a:spcBef>
              <a:spcAft>
                <a:spcPts val="0"/>
              </a:spcAft>
              <a:defRPr/>
            </a:pPr>
            <a:r>
              <a:rPr lang="it-IT" sz="4000" b="1" u="sng" dirty="0">
                <a:solidFill>
                  <a:prstClr val="black"/>
                </a:solidFill>
                <a:effectLst>
                  <a:outerShdw blurRad="38100" dist="38100" dir="2700000" algn="tl">
                    <a:srgbClr val="000000">
                      <a:alpha val="43137"/>
                    </a:srgbClr>
                  </a:outerShdw>
                </a:effectLst>
                <a:latin typeface="+mn-lt"/>
                <a:cs typeface="+mn-cs"/>
              </a:rPr>
              <a:t>e si è fatto uomo</a:t>
            </a:r>
            <a:r>
              <a:rPr lang="it-IT" sz="4000" b="1" dirty="0">
                <a:solidFill>
                  <a:prstClr val="black"/>
                </a:solidFill>
                <a:effectLst>
                  <a:outerShdw blurRad="38100" dist="38100" dir="2700000" algn="tl">
                    <a:srgbClr val="000000">
                      <a:alpha val="43137"/>
                    </a:srgbClr>
                  </a:outerShdw>
                </a:effectLst>
                <a:latin typeface="+mn-lt"/>
                <a:cs typeface="+mn-cs"/>
              </a:rPr>
              <a:t>.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Fu crocifisso per noi sotto Ponzio Pilato, morì e fu sepolto.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Il terzo giorno è risuscitato,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secondo le Scritture, è salito al cielo, siede alla destra del Padre. </a:t>
            </a:r>
            <a:endParaRPr lang="it-IT" dirty="0">
              <a:latin typeface="+mn-lt"/>
              <a:cs typeface="+mn-cs"/>
            </a:endParaRPr>
          </a:p>
        </p:txBody>
      </p:sp>
    </p:spTree>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3" y="857250"/>
            <a:ext cx="8715375" cy="1938338"/>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E di nuovo verrà, nella gloria,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per giudicare i vivi e i morti,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e il suo regno non avrà fine. </a:t>
            </a:r>
            <a:endParaRPr lang="it-IT" dirty="0">
              <a:solidFill>
                <a:prstClr val="black"/>
              </a:solidFill>
              <a:latin typeface="Calibri"/>
              <a:cs typeface="+mn-cs"/>
            </a:endParaRPr>
          </a:p>
        </p:txBody>
      </p:sp>
    </p:spTree>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3" y="428625"/>
            <a:ext cx="8929687" cy="3786188"/>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Credo nello Spirito Santo,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che è Signore e dà la vita,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e procede dal Padre e dal Figlio.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Con il Padre e il Figlio è adorato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e glorificato,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mn-lt"/>
                <a:cs typeface="+mn-cs"/>
              </a:rPr>
              <a:t>e ha parlato per mezzo dei profeti. </a:t>
            </a:r>
          </a:p>
        </p:txBody>
      </p:sp>
    </p:spTree>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214313" y="357188"/>
            <a:ext cx="8786812" cy="4400550"/>
          </a:xfrm>
          <a:prstGeom prst="rect">
            <a:avLst/>
          </a:prstGeom>
        </p:spPr>
        <p:txBody>
          <a:bodyPr>
            <a:spAutoFit/>
          </a:bodyPr>
          <a:lstStyle/>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Credo la Chiesa,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una santa cattolica e apostolica.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Professo un solo battesimo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per il perdono dei peccati.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Aspetto la risurrezione dei morti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e la vita del mondo che verrà. </a:t>
            </a:r>
          </a:p>
          <a:p>
            <a:pPr eaLnBrk="0" fontAlgn="auto" hangingPunct="0">
              <a:spcBef>
                <a:spcPts val="0"/>
              </a:spcBef>
              <a:spcAft>
                <a:spcPts val="0"/>
              </a:spcAft>
              <a:defRPr/>
            </a:pPr>
            <a:r>
              <a:rPr lang="it-IT" sz="4000" b="1" dirty="0">
                <a:solidFill>
                  <a:prstClr val="black"/>
                </a:solidFill>
                <a:effectLst>
                  <a:outerShdw blurRad="38100" dist="38100" dir="2700000" algn="tl">
                    <a:srgbClr val="000000">
                      <a:alpha val="43137"/>
                    </a:srgbClr>
                  </a:outerShdw>
                </a:effectLst>
                <a:latin typeface="Calibri"/>
                <a:cs typeface="+mn-cs"/>
              </a:rPr>
              <a:t>Amen.</a:t>
            </a:r>
            <a:r>
              <a:rPr lang="it-IT" sz="4000" dirty="0">
                <a:solidFill>
                  <a:prstClr val="black"/>
                </a:solidFill>
                <a:effectLst>
                  <a:outerShdw blurRad="38100" dist="38100" dir="2700000" algn="tl">
                    <a:srgbClr val="000000">
                      <a:alpha val="43137"/>
                    </a:srgbClr>
                  </a:outerShdw>
                </a:effectLst>
                <a:latin typeface="Calibri"/>
                <a:cs typeface="+mn-cs"/>
              </a:rPr>
              <a:t> </a:t>
            </a:r>
            <a:endParaRPr lang="it-IT" dirty="0">
              <a:solidFill>
                <a:prstClr val="black"/>
              </a:solidFill>
              <a:latin typeface="Calibri"/>
              <a:cs typeface="+mn-cs"/>
            </a:endParaRPr>
          </a:p>
        </p:txBody>
      </p:sp>
    </p:spTree>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1">
          <a:gsLst>
            <a:gs pos="0">
              <a:srgbClr val="FBEAC7"/>
            </a:gs>
            <a:gs pos="17999">
              <a:srgbClr val="FEE7F2"/>
            </a:gs>
            <a:gs pos="36000">
              <a:srgbClr val="FAC77D"/>
            </a:gs>
            <a:gs pos="61000">
              <a:srgbClr val="FBA97D"/>
            </a:gs>
            <a:gs pos="82001">
              <a:srgbClr val="FBD49C"/>
            </a:gs>
            <a:gs pos="100000">
              <a:srgbClr val="FEE7F2"/>
            </a:gs>
          </a:gsLst>
          <a:lin ang="2700000" scaled="1"/>
        </a:gradFill>
        <a:effectLst/>
      </p:bgPr>
    </p:bg>
    <p:spTree>
      <p:nvGrpSpPr>
        <p:cNvPr id="1" name=""/>
        <p:cNvGrpSpPr/>
        <p:nvPr/>
      </p:nvGrpSpPr>
      <p:grpSpPr>
        <a:xfrm>
          <a:off x="0" y="0"/>
          <a:ext cx="0" cy="0"/>
          <a:chOff x="0" y="0"/>
          <a:chExt cx="0" cy="0"/>
        </a:xfrm>
      </p:grpSpPr>
      <p:sp>
        <p:nvSpPr>
          <p:cNvPr id="4" name="Rettangolo 3"/>
          <p:cNvSpPr/>
          <p:nvPr/>
        </p:nvSpPr>
        <p:spPr>
          <a:xfrm>
            <a:off x="1142976" y="2214554"/>
            <a:ext cx="6500858" cy="1569660"/>
          </a:xfrm>
          <a:prstGeom prst="rect">
            <a:avLst/>
          </a:prstGeom>
          <a:noFill/>
          <a:effectLst>
            <a:glow rad="139700">
              <a:schemeClr val="accent5">
                <a:satMod val="175000"/>
                <a:alpha val="40000"/>
              </a:schemeClr>
            </a:glow>
          </a:effectLst>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eaLnBrk="0" hangingPunct="0">
              <a:defRPr/>
            </a:pPr>
            <a:r>
              <a:rPr lang="it-IT" sz="9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cs typeface="+mn-cs"/>
              </a:rPr>
              <a:t>IL DISEGNO</a:t>
            </a: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ttangolo 3"/>
          <p:cNvSpPr/>
          <p:nvPr/>
        </p:nvSpPr>
        <p:spPr>
          <a:xfrm>
            <a:off x="1571604" y="500042"/>
            <a:ext cx="6143636" cy="2308324"/>
          </a:xfrm>
          <a:prstGeom prst="rect">
            <a:avLst/>
          </a:prstGeom>
          <a:solidFill>
            <a:schemeClr val="bg1"/>
          </a:solidFill>
          <a:effectLst>
            <a:softEdge rad="127000"/>
          </a:effectLst>
        </p:spPr>
        <p:txBody>
          <a:bodyPr>
            <a:spAutoFit/>
          </a:bodyPr>
          <a:lstStyle/>
          <a:p>
            <a:pPr algn="ctr" eaLnBrk="0" hangingPunct="0">
              <a:defRPr/>
            </a:pPr>
            <a:r>
              <a:rPr lang="it-IT" sz="4800" b="1" dirty="0">
                <a:effectLst>
                  <a:outerShdw blurRad="38100" dist="38100" dir="2700000" algn="tl">
                    <a:srgbClr val="000000">
                      <a:alpha val="43137"/>
                    </a:srgbClr>
                  </a:outerShdw>
                </a:effectLst>
                <a:latin typeface="Arial" pitchFamily="34" charset="0"/>
              </a:rPr>
              <a:t>Nel mare </a:t>
            </a:r>
          </a:p>
          <a:p>
            <a:pPr algn="ctr" eaLnBrk="0" hangingPunct="0">
              <a:defRPr/>
            </a:pPr>
            <a:r>
              <a:rPr lang="it-IT" sz="4800" b="1" dirty="0">
                <a:effectLst>
                  <a:outerShdw blurRad="38100" dist="38100" dir="2700000" algn="tl">
                    <a:srgbClr val="000000">
                      <a:alpha val="43137"/>
                    </a:srgbClr>
                  </a:outerShdw>
                </a:effectLst>
                <a:latin typeface="Arial" pitchFamily="34" charset="0"/>
              </a:rPr>
              <a:t>del silenzio </a:t>
            </a:r>
          </a:p>
          <a:p>
            <a:pPr algn="ctr" eaLnBrk="0" hangingPunct="0">
              <a:defRPr/>
            </a:pPr>
            <a:r>
              <a:rPr lang="it-IT" sz="4800" b="1" dirty="0">
                <a:effectLst>
                  <a:outerShdw blurRad="38100" dist="38100" dir="2700000" algn="tl">
                    <a:srgbClr val="000000">
                      <a:alpha val="43137"/>
                    </a:srgbClr>
                  </a:outerShdw>
                </a:effectLst>
                <a:latin typeface="Arial" pitchFamily="34" charset="0"/>
              </a:rPr>
              <a:t>una voce si alzò</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357158" y="142852"/>
            <a:ext cx="8429684" cy="3046988"/>
          </a:xfrm>
          <a:prstGeom prst="rect">
            <a:avLst/>
          </a:prstGeom>
          <a:solidFill>
            <a:schemeClr val="accent5">
              <a:lumMod val="20000"/>
              <a:lumOff val="80000"/>
            </a:schemeClr>
          </a:solidFill>
          <a:effectLst>
            <a:softEdge rad="127000"/>
          </a:effectLst>
        </p:spPr>
        <p:txBody>
          <a:bodyPr>
            <a:spAutoFit/>
          </a:bodyPr>
          <a:lstStyle/>
          <a:p>
            <a:pPr algn="ctr" eaLnBrk="0" hangingPunct="0">
              <a:defRPr/>
            </a:pPr>
            <a:r>
              <a:rPr lang="it-IT" sz="4800" b="1" dirty="0">
                <a:effectLst>
                  <a:outerShdw blurRad="38100" dist="38100" dir="2700000" algn="tl">
                    <a:srgbClr val="000000">
                      <a:alpha val="43137"/>
                    </a:srgbClr>
                  </a:outerShdw>
                </a:effectLst>
                <a:latin typeface="Arial" pitchFamily="34" charset="0"/>
              </a:rPr>
              <a:t>Da una notte senza confini </a:t>
            </a:r>
          </a:p>
          <a:p>
            <a:pPr algn="ctr" eaLnBrk="0" hangingPunct="0">
              <a:defRPr/>
            </a:pPr>
            <a:r>
              <a:rPr lang="it-IT" sz="4800" b="1" dirty="0">
                <a:effectLst>
                  <a:outerShdw blurRad="38100" dist="38100" dir="2700000" algn="tl">
                    <a:srgbClr val="000000">
                      <a:alpha val="43137"/>
                    </a:srgbClr>
                  </a:outerShdw>
                </a:effectLst>
                <a:latin typeface="Arial" pitchFamily="34" charset="0"/>
              </a:rPr>
              <a:t>una luce brillò,</a:t>
            </a:r>
          </a:p>
          <a:p>
            <a:pPr algn="ctr" eaLnBrk="0" hangingPunct="0">
              <a:defRPr/>
            </a:pPr>
            <a:r>
              <a:rPr lang="it-IT" sz="4800" b="1" dirty="0">
                <a:effectLst>
                  <a:outerShdw blurRad="38100" dist="38100" dir="2700000" algn="tl">
                    <a:srgbClr val="000000">
                      <a:alpha val="43137"/>
                    </a:srgbClr>
                  </a:outerShdw>
                </a:effectLst>
                <a:latin typeface="Arial" pitchFamily="34" charset="0"/>
              </a:rPr>
              <a:t>dove non c'era niente </a:t>
            </a:r>
          </a:p>
          <a:p>
            <a:pPr algn="ctr" eaLnBrk="0" hangingPunct="0">
              <a:defRPr/>
            </a:pPr>
            <a:r>
              <a:rPr lang="it-IT" sz="4800" b="1" dirty="0">
                <a:effectLst>
                  <a:outerShdw blurRad="38100" dist="38100" dir="2700000" algn="tl">
                    <a:srgbClr val="000000">
                      <a:alpha val="43137"/>
                    </a:srgbClr>
                  </a:outerShdw>
                </a:effectLst>
                <a:latin typeface="Arial" pitchFamily="34" charset="0"/>
              </a:rPr>
              <a:t>quel giorno</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500034" y="0"/>
            <a:ext cx="8143932" cy="4062651"/>
          </a:xfrm>
          <a:prstGeom prst="rect">
            <a:avLst/>
          </a:prstGeom>
          <a:solidFill>
            <a:schemeClr val="bg1">
              <a:alpha val="38000"/>
            </a:schemeClr>
          </a:solidFill>
          <a:effectLst>
            <a:softEdge rad="127000"/>
          </a:effectLst>
        </p:spPr>
        <p:txBody>
          <a:bodyPr>
            <a:spAutoFit/>
          </a:bodyPr>
          <a:lstStyle/>
          <a:p>
            <a:pPr algn="ctr" eaLnBrk="0" hangingPunct="0">
              <a:defRPr/>
            </a:pPr>
            <a:r>
              <a:rPr lang="it-IT" sz="4800" b="1" dirty="0">
                <a:effectLst>
                  <a:outerShdw blurRad="38100" dist="38100" dir="2700000" algn="tl">
                    <a:srgbClr val="000000">
                      <a:alpha val="43137"/>
                    </a:srgbClr>
                  </a:outerShdw>
                </a:effectLst>
                <a:latin typeface="Arial" pitchFamily="34" charset="0"/>
              </a:rPr>
              <a:t>Avevi scritto già </a:t>
            </a:r>
          </a:p>
          <a:p>
            <a:pPr algn="ctr" eaLnBrk="0" hangingPunct="0">
              <a:defRPr/>
            </a:pPr>
            <a:r>
              <a:rPr lang="it-IT" sz="4800" b="1" dirty="0">
                <a:effectLst>
                  <a:outerShdw blurRad="38100" dist="38100" dir="2700000" algn="tl">
                    <a:srgbClr val="000000">
                      <a:alpha val="43137"/>
                    </a:srgbClr>
                  </a:outerShdw>
                </a:effectLst>
                <a:latin typeface="Arial" pitchFamily="34" charset="0"/>
              </a:rPr>
              <a:t>il mio nome lassù nel cielo.</a:t>
            </a:r>
            <a:br>
              <a:rPr lang="it-IT" sz="4800" b="1" dirty="0">
                <a:effectLst>
                  <a:outerShdw blurRad="38100" dist="38100" dir="2700000" algn="tl">
                    <a:srgbClr val="000000">
                      <a:alpha val="43137"/>
                    </a:srgbClr>
                  </a:outerShdw>
                </a:effectLst>
                <a:latin typeface="Arial" pitchFamily="34" charset="0"/>
              </a:rPr>
            </a:br>
            <a:r>
              <a:rPr lang="it-IT" sz="4800" b="1" dirty="0">
                <a:effectLst>
                  <a:outerShdw blurRad="38100" dist="38100" dir="2700000" algn="tl">
                    <a:srgbClr val="000000">
                      <a:alpha val="43137"/>
                    </a:srgbClr>
                  </a:outerShdw>
                </a:effectLst>
                <a:latin typeface="Arial" pitchFamily="34" charset="0"/>
              </a:rPr>
              <a:t>Avevi scritto già </a:t>
            </a:r>
          </a:p>
          <a:p>
            <a:pPr algn="ctr" eaLnBrk="0" hangingPunct="0">
              <a:defRPr/>
            </a:pPr>
            <a:r>
              <a:rPr lang="it-IT" sz="4800" b="1" dirty="0">
                <a:effectLst>
                  <a:outerShdw blurRad="38100" dist="38100" dir="2700000" algn="tl">
                    <a:srgbClr val="000000">
                      <a:alpha val="43137"/>
                    </a:srgbClr>
                  </a:outerShdw>
                </a:effectLst>
                <a:latin typeface="Arial" pitchFamily="34" charset="0"/>
              </a:rPr>
              <a:t>la mia vita insieme a te.</a:t>
            </a:r>
            <a:br>
              <a:rPr lang="it-IT" sz="4800" b="1" dirty="0">
                <a:effectLst>
                  <a:outerShdw blurRad="38100" dist="38100" dir="2700000" algn="tl">
                    <a:srgbClr val="000000">
                      <a:alpha val="43137"/>
                    </a:srgbClr>
                  </a:outerShdw>
                </a:effectLst>
                <a:latin typeface="Arial" pitchFamily="34" charset="0"/>
              </a:rPr>
            </a:br>
            <a:r>
              <a:rPr lang="it-IT" sz="4800" b="1" dirty="0">
                <a:effectLst>
                  <a:outerShdw blurRad="38100" dist="38100" dir="2700000" algn="tl">
                    <a:srgbClr val="000000">
                      <a:alpha val="43137"/>
                    </a:srgbClr>
                  </a:outerShdw>
                </a:effectLst>
                <a:latin typeface="Arial" pitchFamily="34" charset="0"/>
              </a:rPr>
              <a:t>Avevi scritto già di me.</a:t>
            </a:r>
            <a:r>
              <a:rPr lang="it-IT" b="1" dirty="0">
                <a:effectLst>
                  <a:outerShdw blurRad="38100" dist="38100" dir="2700000" algn="tl">
                    <a:srgbClr val="000000">
                      <a:alpha val="43137"/>
                    </a:srgbClr>
                  </a:outerShdw>
                </a:effectLst>
                <a:cs typeface="+mn-cs"/>
              </a:rPr>
              <a:t/>
            </a:r>
            <a:br>
              <a:rPr lang="it-IT" b="1" dirty="0">
                <a:effectLst>
                  <a:outerShdw blurRad="38100" dist="38100" dir="2700000" algn="tl">
                    <a:srgbClr val="000000">
                      <a:alpha val="43137"/>
                    </a:srgbClr>
                  </a:outerShdw>
                </a:effectLst>
                <a:cs typeface="+mn-cs"/>
              </a:rPr>
            </a:br>
            <a:endParaRPr lang="it-IT" b="1" dirty="0">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2000" r="-12000"/>
          </a:stretch>
        </a:blipFill>
        <a:effectLst/>
      </p:bgPr>
    </p:bg>
    <p:spTree>
      <p:nvGrpSpPr>
        <p:cNvPr id="1" name=""/>
        <p:cNvGrpSpPr/>
        <p:nvPr/>
      </p:nvGrpSpPr>
      <p:grpSpPr>
        <a:xfrm>
          <a:off x="0" y="0"/>
          <a:ext cx="0" cy="0"/>
          <a:chOff x="0" y="0"/>
          <a:chExt cx="0" cy="0"/>
        </a:xfrm>
      </p:grpSpPr>
      <p:sp>
        <p:nvSpPr>
          <p:cNvPr id="2" name="Rettangolo 1"/>
          <p:cNvSpPr/>
          <p:nvPr/>
        </p:nvSpPr>
        <p:spPr>
          <a:xfrm>
            <a:off x="857224" y="428604"/>
            <a:ext cx="7572396" cy="1569660"/>
          </a:xfrm>
          <a:prstGeom prst="rect">
            <a:avLst/>
          </a:prstGeom>
          <a:solidFill>
            <a:schemeClr val="tx2">
              <a:lumMod val="20000"/>
              <a:lumOff val="80000"/>
            </a:schemeClr>
          </a:solidFill>
          <a:effectLst>
            <a:softEdge rad="127000"/>
          </a:effectLst>
        </p:spPr>
        <p:txBody>
          <a:bodyPr>
            <a:spAutoFit/>
          </a:bodyPr>
          <a:lstStyle/>
          <a:p>
            <a:pPr algn="ctr" eaLnBrk="0" hangingPunct="0">
              <a:defRPr/>
            </a:pPr>
            <a:r>
              <a:rPr lang="it-IT" sz="4800" b="1" dirty="0">
                <a:effectLst>
                  <a:outerShdw blurRad="38100" dist="38100" dir="2700000" algn="tl">
                    <a:srgbClr val="000000">
                      <a:alpha val="43137"/>
                    </a:srgbClr>
                  </a:outerShdw>
                </a:effectLst>
                <a:latin typeface="Arial" pitchFamily="34" charset="0"/>
              </a:rPr>
              <a:t>E quando la tua mente </a:t>
            </a:r>
          </a:p>
          <a:p>
            <a:pPr algn="ctr" eaLnBrk="0" hangingPunct="0">
              <a:defRPr/>
            </a:pPr>
            <a:r>
              <a:rPr lang="it-IT" sz="4800" b="1" dirty="0">
                <a:effectLst>
                  <a:outerShdw blurRad="38100" dist="38100" dir="2700000" algn="tl">
                    <a:srgbClr val="000000">
                      <a:alpha val="43137"/>
                    </a:srgbClr>
                  </a:outerShdw>
                </a:effectLst>
                <a:latin typeface="Arial" pitchFamily="34" charset="0"/>
              </a:rPr>
              <a:t>fece splendere le stelle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95288" y="1844675"/>
            <a:ext cx="3168650" cy="366713"/>
          </a:xfrm>
          <a:prstGeom prst="rect">
            <a:avLst/>
          </a:prstGeom>
          <a:noFill/>
          <a:ln w="9525">
            <a:noFill/>
            <a:miter lim="800000"/>
            <a:headEnd/>
            <a:tailEnd/>
          </a:ln>
        </p:spPr>
        <p:txBody>
          <a:bodyPr>
            <a:spAutoFit/>
          </a:bodyPr>
          <a:lstStyle/>
          <a:p>
            <a:endParaRPr lang="it-IT" sz="1800">
              <a:latin typeface="Arial" charset="0"/>
            </a:endParaRPr>
          </a:p>
        </p:txBody>
      </p:sp>
      <p:pic>
        <p:nvPicPr>
          <p:cNvPr id="20483" name="Picture 3" descr="bandiere"/>
          <p:cNvPicPr>
            <a:picLocks noChangeAspect="1" noChangeArrowheads="1"/>
          </p:cNvPicPr>
          <p:nvPr/>
        </p:nvPicPr>
        <p:blipFill>
          <a:blip r:embed="rId2"/>
          <a:srcRect/>
          <a:stretch>
            <a:fillRect/>
          </a:stretch>
        </p:blipFill>
        <p:spPr bwMode="auto">
          <a:xfrm>
            <a:off x="0" y="0"/>
            <a:ext cx="9144000" cy="5876925"/>
          </a:xfrm>
          <a:prstGeom prst="rect">
            <a:avLst/>
          </a:prstGeom>
          <a:noFill/>
          <a:ln w="9525">
            <a:noFill/>
            <a:miter lim="800000"/>
            <a:headEnd/>
            <a:tailEnd/>
          </a:ln>
        </p:spPr>
      </p:pic>
      <p:sp>
        <p:nvSpPr>
          <p:cNvPr id="49156" name="Text Box 4"/>
          <p:cNvSpPr txBox="1">
            <a:spLocks noChangeArrowheads="1"/>
          </p:cNvSpPr>
          <p:nvPr/>
        </p:nvSpPr>
        <p:spPr bwMode="auto">
          <a:xfrm>
            <a:off x="755650" y="5876925"/>
            <a:ext cx="7559675" cy="701675"/>
          </a:xfrm>
          <a:prstGeom prst="rect">
            <a:avLst/>
          </a:prstGeom>
          <a:noFill/>
          <a:ln w="9525">
            <a:noFill/>
            <a:miter lim="800000"/>
            <a:headEnd/>
            <a:tailEnd/>
          </a:ln>
        </p:spPr>
        <p:txBody>
          <a:bodyPr>
            <a:spAutoFit/>
          </a:bodyPr>
          <a:lstStyle/>
          <a:p>
            <a:r>
              <a:rPr lang="it-IT" sz="4000">
                <a:solidFill>
                  <a:srgbClr val="66FF33"/>
                </a:solidFill>
                <a:latin typeface="Arial" charset="0"/>
              </a:rPr>
              <a:t>e ogni nazione s'incontra con lui.</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25000" b="-25000"/>
          </a:stretch>
        </a:blipFill>
        <a:effectLst/>
      </p:bgPr>
    </p:bg>
    <p:spTree>
      <p:nvGrpSpPr>
        <p:cNvPr id="1" name=""/>
        <p:cNvGrpSpPr/>
        <p:nvPr/>
      </p:nvGrpSpPr>
      <p:grpSpPr>
        <a:xfrm>
          <a:off x="0" y="0"/>
          <a:ext cx="0" cy="0"/>
          <a:chOff x="0" y="0"/>
          <a:chExt cx="0" cy="0"/>
        </a:xfrm>
      </p:grpSpPr>
      <p:sp>
        <p:nvSpPr>
          <p:cNvPr id="2" name="Rettangolo 1"/>
          <p:cNvSpPr/>
          <p:nvPr/>
        </p:nvSpPr>
        <p:spPr>
          <a:xfrm>
            <a:off x="857224" y="214290"/>
            <a:ext cx="7143768" cy="3046988"/>
          </a:xfrm>
          <a:prstGeom prst="rect">
            <a:avLst/>
          </a:prstGeom>
          <a:solidFill>
            <a:schemeClr val="accent1">
              <a:lumMod val="20000"/>
              <a:lumOff val="80000"/>
              <a:alpha val="66000"/>
            </a:schemeClr>
          </a:solidFill>
          <a:effectLst>
            <a:softEdge rad="127000"/>
          </a:effectLst>
        </p:spPr>
        <p:txBody>
          <a:bodyPr>
            <a:spAutoFit/>
          </a:bodyPr>
          <a:lstStyle/>
          <a:p>
            <a:pPr algn="ctr" eaLnBrk="0" hangingPunct="0">
              <a:defRPr/>
            </a:pPr>
            <a:r>
              <a:rPr lang="it-IT" sz="4800" b="1" dirty="0">
                <a:effectLst>
                  <a:outerShdw blurRad="38100" dist="38100" dir="2700000" algn="tl">
                    <a:srgbClr val="000000">
                      <a:alpha val="43137"/>
                    </a:srgbClr>
                  </a:outerShdw>
                </a:effectLst>
                <a:latin typeface="Arial" pitchFamily="34" charset="0"/>
              </a:rPr>
              <a:t>e quando le tue mani modellarono la terra,</a:t>
            </a:r>
          </a:p>
          <a:p>
            <a:pPr algn="ctr" eaLnBrk="0" hangingPunct="0">
              <a:defRPr/>
            </a:pPr>
            <a:r>
              <a:rPr lang="it-IT" sz="4800" b="1" dirty="0">
                <a:effectLst>
                  <a:outerShdw blurRad="38100" dist="38100" dir="2700000" algn="tl">
                    <a:srgbClr val="000000">
                      <a:alpha val="43137"/>
                    </a:srgbClr>
                  </a:outerShdw>
                </a:effectLst>
                <a:latin typeface="Arial" pitchFamily="34" charset="0"/>
              </a:rPr>
              <a:t>dove non c'era niente </a:t>
            </a:r>
          </a:p>
          <a:p>
            <a:pPr algn="ctr" eaLnBrk="0" hangingPunct="0">
              <a:defRPr/>
            </a:pPr>
            <a:r>
              <a:rPr lang="it-IT" sz="4800" b="1" dirty="0">
                <a:effectLst>
                  <a:outerShdw blurRad="38100" dist="38100" dir="2700000" algn="tl">
                    <a:srgbClr val="000000">
                      <a:alpha val="43137"/>
                    </a:srgbClr>
                  </a:outerShdw>
                </a:effectLst>
                <a:latin typeface="Arial" pitchFamily="34" charset="0"/>
              </a:rPr>
              <a:t>quel giorno</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500034" y="0"/>
            <a:ext cx="8143932" cy="4062651"/>
          </a:xfrm>
          <a:prstGeom prst="rect">
            <a:avLst/>
          </a:prstGeom>
          <a:solidFill>
            <a:schemeClr val="bg1">
              <a:alpha val="38000"/>
            </a:schemeClr>
          </a:solidFill>
          <a:effectLst>
            <a:softEdge rad="127000"/>
          </a:effectLst>
        </p:spPr>
        <p:txBody>
          <a:bodyPr>
            <a:spAutoFit/>
          </a:bodyPr>
          <a:lstStyle/>
          <a:p>
            <a:pPr algn="ctr" eaLnBrk="0" hangingPunct="0">
              <a:defRPr/>
            </a:pPr>
            <a:r>
              <a:rPr lang="it-IT" sz="4800" b="1" dirty="0">
                <a:effectLst>
                  <a:outerShdw blurRad="38100" dist="38100" dir="2700000" algn="tl">
                    <a:srgbClr val="000000">
                      <a:alpha val="43137"/>
                    </a:srgbClr>
                  </a:outerShdw>
                </a:effectLst>
                <a:latin typeface="Arial" pitchFamily="34" charset="0"/>
              </a:rPr>
              <a:t>Avevi scritto già </a:t>
            </a:r>
          </a:p>
          <a:p>
            <a:pPr algn="ctr" eaLnBrk="0" hangingPunct="0">
              <a:defRPr/>
            </a:pPr>
            <a:r>
              <a:rPr lang="it-IT" sz="4800" b="1" dirty="0">
                <a:effectLst>
                  <a:outerShdw blurRad="38100" dist="38100" dir="2700000" algn="tl">
                    <a:srgbClr val="000000">
                      <a:alpha val="43137"/>
                    </a:srgbClr>
                  </a:outerShdw>
                </a:effectLst>
                <a:latin typeface="Arial" pitchFamily="34" charset="0"/>
              </a:rPr>
              <a:t>il mio nome lassù nel cielo.</a:t>
            </a:r>
            <a:br>
              <a:rPr lang="it-IT" sz="4800" b="1" dirty="0">
                <a:effectLst>
                  <a:outerShdw blurRad="38100" dist="38100" dir="2700000" algn="tl">
                    <a:srgbClr val="000000">
                      <a:alpha val="43137"/>
                    </a:srgbClr>
                  </a:outerShdw>
                </a:effectLst>
                <a:latin typeface="Arial" pitchFamily="34" charset="0"/>
              </a:rPr>
            </a:br>
            <a:r>
              <a:rPr lang="it-IT" sz="4800" b="1" dirty="0">
                <a:effectLst>
                  <a:outerShdw blurRad="38100" dist="38100" dir="2700000" algn="tl">
                    <a:srgbClr val="000000">
                      <a:alpha val="43137"/>
                    </a:srgbClr>
                  </a:outerShdw>
                </a:effectLst>
                <a:latin typeface="Arial" pitchFamily="34" charset="0"/>
              </a:rPr>
              <a:t>Avevi scritto già </a:t>
            </a:r>
          </a:p>
          <a:p>
            <a:pPr algn="ctr" eaLnBrk="0" hangingPunct="0">
              <a:defRPr/>
            </a:pPr>
            <a:r>
              <a:rPr lang="it-IT" sz="4800" b="1" dirty="0">
                <a:effectLst>
                  <a:outerShdw blurRad="38100" dist="38100" dir="2700000" algn="tl">
                    <a:srgbClr val="000000">
                      <a:alpha val="43137"/>
                    </a:srgbClr>
                  </a:outerShdw>
                </a:effectLst>
                <a:latin typeface="Arial" pitchFamily="34" charset="0"/>
              </a:rPr>
              <a:t>la mia vita insieme a te.</a:t>
            </a:r>
            <a:br>
              <a:rPr lang="it-IT" sz="4800" b="1" dirty="0">
                <a:effectLst>
                  <a:outerShdw blurRad="38100" dist="38100" dir="2700000" algn="tl">
                    <a:srgbClr val="000000">
                      <a:alpha val="43137"/>
                    </a:srgbClr>
                  </a:outerShdw>
                </a:effectLst>
                <a:latin typeface="Arial" pitchFamily="34" charset="0"/>
              </a:rPr>
            </a:br>
            <a:r>
              <a:rPr lang="it-IT" sz="4800" b="1" dirty="0">
                <a:effectLst>
                  <a:outerShdw blurRad="38100" dist="38100" dir="2700000" algn="tl">
                    <a:srgbClr val="000000">
                      <a:alpha val="43137"/>
                    </a:srgbClr>
                  </a:outerShdw>
                </a:effectLst>
                <a:latin typeface="Arial" pitchFamily="34" charset="0"/>
              </a:rPr>
              <a:t>Avevi scritto già di me.</a:t>
            </a:r>
            <a:r>
              <a:rPr lang="it-IT" b="1" dirty="0">
                <a:effectLst>
                  <a:outerShdw blurRad="38100" dist="38100" dir="2700000" algn="tl">
                    <a:srgbClr val="000000">
                      <a:alpha val="43137"/>
                    </a:srgbClr>
                  </a:outerShdw>
                </a:effectLst>
                <a:cs typeface="+mn-cs"/>
              </a:rPr>
              <a:t/>
            </a:r>
            <a:br>
              <a:rPr lang="it-IT" b="1" dirty="0">
                <a:effectLst>
                  <a:outerShdw blurRad="38100" dist="38100" dir="2700000" algn="tl">
                    <a:srgbClr val="000000">
                      <a:alpha val="43137"/>
                    </a:srgbClr>
                  </a:outerShdw>
                </a:effectLst>
                <a:cs typeface="+mn-cs"/>
              </a:rPr>
            </a:br>
            <a:endParaRPr lang="it-IT" b="1" dirty="0">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785786" y="285728"/>
            <a:ext cx="7572396" cy="1569660"/>
          </a:xfrm>
          <a:prstGeom prst="rect">
            <a:avLst/>
          </a:prstGeom>
          <a:solidFill>
            <a:schemeClr val="tx2">
              <a:lumMod val="20000"/>
              <a:lumOff val="80000"/>
            </a:schemeClr>
          </a:solidFill>
          <a:effectLst>
            <a:softEdge rad="127000"/>
          </a:effectLst>
        </p:spPr>
        <p:txBody>
          <a:bodyPr>
            <a:spAutoFit/>
          </a:bodyPr>
          <a:lstStyle/>
          <a:p>
            <a:pPr algn="ctr" eaLnBrk="0" hangingPunct="0">
              <a:defRPr/>
            </a:pPr>
            <a:r>
              <a:rPr lang="it-IT" sz="4800" b="1" dirty="0">
                <a:effectLst>
                  <a:outerShdw blurRad="38100" dist="38100" dir="2700000" algn="tl">
                    <a:srgbClr val="000000">
                      <a:alpha val="43137"/>
                    </a:srgbClr>
                  </a:outerShdw>
                </a:effectLst>
                <a:latin typeface="Arial" pitchFamily="34" charset="0"/>
              </a:rPr>
              <a:t>E quando hai calcolato</a:t>
            </a:r>
          </a:p>
          <a:p>
            <a:pPr algn="ctr" eaLnBrk="0" hangingPunct="0">
              <a:defRPr/>
            </a:pPr>
            <a:r>
              <a:rPr lang="it-IT" sz="4800" b="1" dirty="0">
                <a:effectLst>
                  <a:outerShdw blurRad="38100" dist="38100" dir="2700000" algn="tl">
                    <a:srgbClr val="000000">
                      <a:alpha val="43137"/>
                    </a:srgbClr>
                  </a:outerShdw>
                </a:effectLst>
                <a:latin typeface="Arial" pitchFamily="34" charset="0"/>
              </a:rPr>
              <a:t>la profondità del cielo</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5000" r="-5000"/>
          </a:stretch>
        </a:blipFill>
        <a:effectLst/>
      </p:bgPr>
    </p:bg>
    <p:spTree>
      <p:nvGrpSpPr>
        <p:cNvPr id="1" name=""/>
        <p:cNvGrpSpPr/>
        <p:nvPr/>
      </p:nvGrpSpPr>
      <p:grpSpPr>
        <a:xfrm>
          <a:off x="0" y="0"/>
          <a:ext cx="0" cy="0"/>
          <a:chOff x="0" y="0"/>
          <a:chExt cx="0" cy="0"/>
        </a:xfrm>
      </p:grpSpPr>
      <p:sp>
        <p:nvSpPr>
          <p:cNvPr id="2" name="Rettangolo 1"/>
          <p:cNvSpPr/>
          <p:nvPr/>
        </p:nvSpPr>
        <p:spPr>
          <a:xfrm>
            <a:off x="1000100" y="0"/>
            <a:ext cx="6643702" cy="3046988"/>
          </a:xfrm>
          <a:prstGeom prst="rect">
            <a:avLst/>
          </a:prstGeom>
          <a:solidFill>
            <a:schemeClr val="tx2">
              <a:lumMod val="20000"/>
              <a:lumOff val="80000"/>
              <a:alpha val="54000"/>
            </a:schemeClr>
          </a:solidFill>
          <a:effectLst>
            <a:softEdge rad="127000"/>
          </a:effectLst>
        </p:spPr>
        <p:txBody>
          <a:bodyPr>
            <a:spAutoFit/>
          </a:bodyPr>
          <a:lstStyle/>
          <a:p>
            <a:pPr algn="ctr" eaLnBrk="0" hangingPunct="0">
              <a:defRPr/>
            </a:pPr>
            <a:r>
              <a:rPr lang="it-IT" sz="4800" b="1" dirty="0">
                <a:effectLst>
                  <a:outerShdw blurRad="38100" dist="38100" dir="2700000" algn="tl">
                    <a:srgbClr val="000000">
                      <a:alpha val="43137"/>
                    </a:srgbClr>
                  </a:outerShdw>
                </a:effectLst>
                <a:latin typeface="Arial" pitchFamily="34" charset="0"/>
              </a:rPr>
              <a:t>e quando hai colorato </a:t>
            </a:r>
          </a:p>
          <a:p>
            <a:pPr algn="ctr" eaLnBrk="0" hangingPunct="0">
              <a:defRPr/>
            </a:pPr>
            <a:r>
              <a:rPr lang="it-IT" sz="4800" b="1" dirty="0">
                <a:effectLst>
                  <a:outerShdw blurRad="38100" dist="38100" dir="2700000" algn="tl">
                    <a:srgbClr val="000000">
                      <a:alpha val="43137"/>
                    </a:srgbClr>
                  </a:outerShdw>
                </a:effectLst>
                <a:latin typeface="Arial" pitchFamily="34" charset="0"/>
              </a:rPr>
              <a:t>ogni fiore della terra,</a:t>
            </a:r>
            <a:br>
              <a:rPr lang="it-IT" sz="4800" b="1" dirty="0">
                <a:effectLst>
                  <a:outerShdw blurRad="38100" dist="38100" dir="2700000" algn="tl">
                    <a:srgbClr val="000000">
                      <a:alpha val="43137"/>
                    </a:srgbClr>
                  </a:outerShdw>
                </a:effectLst>
                <a:latin typeface="Arial" pitchFamily="34" charset="0"/>
              </a:rPr>
            </a:br>
            <a:r>
              <a:rPr lang="it-IT" sz="4800" b="1" dirty="0">
                <a:effectLst>
                  <a:outerShdw blurRad="38100" dist="38100" dir="2700000" algn="tl">
                    <a:srgbClr val="000000">
                      <a:alpha val="43137"/>
                    </a:srgbClr>
                  </a:outerShdw>
                </a:effectLst>
                <a:latin typeface="Arial" pitchFamily="34" charset="0"/>
              </a:rPr>
              <a:t>dove non c'era niente </a:t>
            </a:r>
          </a:p>
          <a:p>
            <a:pPr algn="ctr" eaLnBrk="0" hangingPunct="0">
              <a:defRPr/>
            </a:pPr>
            <a:r>
              <a:rPr lang="it-IT" sz="4800" b="1" dirty="0">
                <a:effectLst>
                  <a:outerShdw blurRad="38100" dist="38100" dir="2700000" algn="tl">
                    <a:srgbClr val="000000">
                      <a:alpha val="43137"/>
                    </a:srgbClr>
                  </a:outerShdw>
                </a:effectLst>
                <a:latin typeface="Arial" pitchFamily="34" charset="0"/>
              </a:rPr>
              <a:t>quel giorno</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500034" y="0"/>
            <a:ext cx="8143932" cy="4062651"/>
          </a:xfrm>
          <a:prstGeom prst="rect">
            <a:avLst/>
          </a:prstGeom>
          <a:solidFill>
            <a:schemeClr val="bg1">
              <a:alpha val="38000"/>
            </a:schemeClr>
          </a:solidFill>
          <a:effectLst>
            <a:softEdge rad="127000"/>
          </a:effectLst>
        </p:spPr>
        <p:txBody>
          <a:bodyPr>
            <a:spAutoFit/>
          </a:bodyPr>
          <a:lstStyle/>
          <a:p>
            <a:pPr algn="ctr" eaLnBrk="0" hangingPunct="0">
              <a:defRPr/>
            </a:pPr>
            <a:r>
              <a:rPr lang="it-IT" sz="4800" b="1" dirty="0">
                <a:effectLst>
                  <a:outerShdw blurRad="38100" dist="38100" dir="2700000" algn="tl">
                    <a:srgbClr val="000000">
                      <a:alpha val="43137"/>
                    </a:srgbClr>
                  </a:outerShdw>
                </a:effectLst>
                <a:latin typeface="Arial" pitchFamily="34" charset="0"/>
              </a:rPr>
              <a:t>Avevi scritto già </a:t>
            </a:r>
          </a:p>
          <a:p>
            <a:pPr algn="ctr" eaLnBrk="0" hangingPunct="0">
              <a:defRPr/>
            </a:pPr>
            <a:r>
              <a:rPr lang="it-IT" sz="4800" b="1" dirty="0">
                <a:effectLst>
                  <a:outerShdw blurRad="38100" dist="38100" dir="2700000" algn="tl">
                    <a:srgbClr val="000000">
                      <a:alpha val="43137"/>
                    </a:srgbClr>
                  </a:outerShdw>
                </a:effectLst>
                <a:latin typeface="Arial" pitchFamily="34" charset="0"/>
              </a:rPr>
              <a:t>il mio nome lassù nel cielo.</a:t>
            </a:r>
            <a:br>
              <a:rPr lang="it-IT" sz="4800" b="1" dirty="0">
                <a:effectLst>
                  <a:outerShdw blurRad="38100" dist="38100" dir="2700000" algn="tl">
                    <a:srgbClr val="000000">
                      <a:alpha val="43137"/>
                    </a:srgbClr>
                  </a:outerShdw>
                </a:effectLst>
                <a:latin typeface="Arial" pitchFamily="34" charset="0"/>
              </a:rPr>
            </a:br>
            <a:r>
              <a:rPr lang="it-IT" sz="4800" b="1" dirty="0">
                <a:effectLst>
                  <a:outerShdw blurRad="38100" dist="38100" dir="2700000" algn="tl">
                    <a:srgbClr val="000000">
                      <a:alpha val="43137"/>
                    </a:srgbClr>
                  </a:outerShdw>
                </a:effectLst>
                <a:latin typeface="Arial" pitchFamily="34" charset="0"/>
              </a:rPr>
              <a:t>Avevi scritto già </a:t>
            </a:r>
          </a:p>
          <a:p>
            <a:pPr algn="ctr" eaLnBrk="0" hangingPunct="0">
              <a:defRPr/>
            </a:pPr>
            <a:r>
              <a:rPr lang="it-IT" sz="4800" b="1" dirty="0">
                <a:effectLst>
                  <a:outerShdw blurRad="38100" dist="38100" dir="2700000" algn="tl">
                    <a:srgbClr val="000000">
                      <a:alpha val="43137"/>
                    </a:srgbClr>
                  </a:outerShdw>
                </a:effectLst>
                <a:latin typeface="Arial" pitchFamily="34" charset="0"/>
              </a:rPr>
              <a:t>la mia vita insieme a te.</a:t>
            </a:r>
            <a:br>
              <a:rPr lang="it-IT" sz="4800" b="1" dirty="0">
                <a:effectLst>
                  <a:outerShdw blurRad="38100" dist="38100" dir="2700000" algn="tl">
                    <a:srgbClr val="000000">
                      <a:alpha val="43137"/>
                    </a:srgbClr>
                  </a:outerShdw>
                </a:effectLst>
                <a:latin typeface="Arial" pitchFamily="34" charset="0"/>
              </a:rPr>
            </a:br>
            <a:r>
              <a:rPr lang="it-IT" sz="4800" b="1" dirty="0">
                <a:effectLst>
                  <a:outerShdw blurRad="38100" dist="38100" dir="2700000" algn="tl">
                    <a:srgbClr val="000000">
                      <a:alpha val="43137"/>
                    </a:srgbClr>
                  </a:outerShdw>
                </a:effectLst>
                <a:latin typeface="Arial" pitchFamily="34" charset="0"/>
              </a:rPr>
              <a:t>Avevi scritto già di me.</a:t>
            </a:r>
            <a:r>
              <a:rPr lang="it-IT" b="1" dirty="0">
                <a:effectLst>
                  <a:outerShdw blurRad="38100" dist="38100" dir="2700000" algn="tl">
                    <a:srgbClr val="000000">
                      <a:alpha val="43137"/>
                    </a:srgbClr>
                  </a:outerShdw>
                </a:effectLst>
                <a:cs typeface="+mn-cs"/>
              </a:rPr>
              <a:t/>
            </a:r>
            <a:br>
              <a:rPr lang="it-IT" b="1" dirty="0">
                <a:effectLst>
                  <a:outerShdw blurRad="38100" dist="38100" dir="2700000" algn="tl">
                    <a:srgbClr val="000000">
                      <a:alpha val="43137"/>
                    </a:srgbClr>
                  </a:outerShdw>
                </a:effectLst>
                <a:cs typeface="+mn-cs"/>
              </a:rPr>
            </a:br>
            <a:endParaRPr lang="it-IT" b="1" dirty="0">
              <a:effectLst>
                <a:outerShdw blurRad="38100" dist="38100" dir="2700000" algn="tl">
                  <a:srgbClr val="000000">
                    <a:alpha val="43137"/>
                  </a:srgbClr>
                </a:outerShdw>
              </a:effectLst>
              <a:cs typeface="+mn-cs"/>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785786" y="142852"/>
            <a:ext cx="7358082" cy="1569660"/>
          </a:xfrm>
          <a:prstGeom prst="rect">
            <a:avLst/>
          </a:prstGeom>
          <a:solidFill>
            <a:schemeClr val="tx2">
              <a:lumMod val="20000"/>
              <a:lumOff val="80000"/>
              <a:alpha val="72000"/>
            </a:schemeClr>
          </a:solidFill>
          <a:effectLst>
            <a:softEdge rad="127000"/>
          </a:effectLst>
        </p:spPr>
        <p:txBody>
          <a:bodyPr>
            <a:spAutoFit/>
          </a:bodyPr>
          <a:lstStyle/>
          <a:p>
            <a:pPr algn="ctr" eaLnBrk="0" hangingPunct="0">
              <a:defRPr/>
            </a:pPr>
            <a:r>
              <a:rPr lang="it-IT" sz="4800" b="1" dirty="0">
                <a:effectLst>
                  <a:outerShdw blurRad="38100" dist="38100" dir="2700000" algn="tl">
                    <a:srgbClr val="000000">
                      <a:alpha val="43137"/>
                    </a:srgbClr>
                  </a:outerShdw>
                </a:effectLst>
                <a:latin typeface="Arial" pitchFamily="34" charset="0"/>
              </a:rPr>
              <a:t>E quando hai disegnato </a:t>
            </a:r>
          </a:p>
          <a:p>
            <a:pPr algn="ctr" eaLnBrk="0" hangingPunct="0">
              <a:defRPr/>
            </a:pPr>
            <a:r>
              <a:rPr lang="it-IT" sz="4800" b="1" dirty="0">
                <a:effectLst>
                  <a:outerShdw blurRad="38100" dist="38100" dir="2700000" algn="tl">
                    <a:srgbClr val="000000">
                      <a:alpha val="43137"/>
                    </a:srgbClr>
                  </a:outerShdw>
                </a:effectLst>
                <a:latin typeface="Arial" pitchFamily="34" charset="0"/>
              </a:rPr>
              <a:t>le nubi e le montagne</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ttangolo 1"/>
          <p:cNvSpPr/>
          <p:nvPr/>
        </p:nvSpPr>
        <p:spPr>
          <a:xfrm>
            <a:off x="571472" y="214290"/>
            <a:ext cx="7786710" cy="2308324"/>
          </a:xfrm>
          <a:prstGeom prst="rect">
            <a:avLst/>
          </a:prstGeom>
          <a:solidFill>
            <a:schemeClr val="tx2">
              <a:lumMod val="20000"/>
              <a:lumOff val="80000"/>
            </a:schemeClr>
          </a:solidFill>
          <a:effectLst>
            <a:softEdge rad="127000"/>
          </a:effectLst>
        </p:spPr>
        <p:txBody>
          <a:bodyPr>
            <a:spAutoFit/>
          </a:bodyPr>
          <a:lstStyle/>
          <a:p>
            <a:pPr algn="ctr" eaLnBrk="0" hangingPunct="0">
              <a:defRPr/>
            </a:pPr>
            <a:r>
              <a:rPr lang="it-IT" sz="4800" b="1" dirty="0">
                <a:effectLst>
                  <a:outerShdw blurRad="38100" dist="38100" dir="2700000" algn="tl">
                    <a:srgbClr val="000000">
                      <a:alpha val="43137"/>
                    </a:srgbClr>
                  </a:outerShdw>
                </a:effectLst>
                <a:latin typeface="Arial" pitchFamily="34" charset="0"/>
              </a:rPr>
              <a:t>e quando hai disegnato </a:t>
            </a:r>
          </a:p>
          <a:p>
            <a:pPr algn="ctr" eaLnBrk="0" hangingPunct="0">
              <a:defRPr/>
            </a:pPr>
            <a:r>
              <a:rPr lang="it-IT" sz="4800" b="1" dirty="0">
                <a:effectLst>
                  <a:outerShdw blurRad="38100" dist="38100" dir="2700000" algn="tl">
                    <a:srgbClr val="000000">
                      <a:alpha val="43137"/>
                    </a:srgbClr>
                  </a:outerShdw>
                </a:effectLst>
                <a:latin typeface="Arial" pitchFamily="34" charset="0"/>
              </a:rPr>
              <a:t>il cammino di ogni uomo,</a:t>
            </a:r>
            <a:br>
              <a:rPr lang="it-IT" sz="4800" b="1" dirty="0">
                <a:effectLst>
                  <a:outerShdw blurRad="38100" dist="38100" dir="2700000" algn="tl">
                    <a:srgbClr val="000000">
                      <a:alpha val="43137"/>
                    </a:srgbClr>
                  </a:outerShdw>
                </a:effectLst>
                <a:latin typeface="Arial" pitchFamily="34" charset="0"/>
              </a:rPr>
            </a:br>
            <a:r>
              <a:rPr lang="it-IT" sz="4800" b="1" dirty="0">
                <a:effectLst>
                  <a:outerShdw blurRad="38100" dist="38100" dir="2700000" algn="tl">
                    <a:srgbClr val="000000">
                      <a:alpha val="43137"/>
                    </a:srgbClr>
                  </a:outerShdw>
                </a:effectLst>
                <a:latin typeface="Arial" pitchFamily="34" charset="0"/>
              </a:rPr>
              <a:t>l'avevi fatto anche per me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11000" r="-11000"/>
          </a:stretch>
        </a:blipFill>
        <a:effectLst/>
      </p:bgPr>
    </p:bg>
    <p:spTree>
      <p:nvGrpSpPr>
        <p:cNvPr id="1" name=""/>
        <p:cNvGrpSpPr/>
        <p:nvPr/>
      </p:nvGrpSpPr>
      <p:grpSpPr>
        <a:xfrm>
          <a:off x="0" y="0"/>
          <a:ext cx="0" cy="0"/>
          <a:chOff x="0" y="0"/>
          <a:chExt cx="0" cy="0"/>
        </a:xfrm>
      </p:grpSpPr>
      <p:sp>
        <p:nvSpPr>
          <p:cNvPr id="2" name="Rettangolo 1"/>
          <p:cNvSpPr/>
          <p:nvPr/>
        </p:nvSpPr>
        <p:spPr>
          <a:xfrm>
            <a:off x="1214414" y="357166"/>
            <a:ext cx="6643702" cy="1569660"/>
          </a:xfrm>
          <a:prstGeom prst="rect">
            <a:avLst/>
          </a:prstGeom>
          <a:solidFill>
            <a:schemeClr val="tx2">
              <a:lumMod val="20000"/>
              <a:lumOff val="80000"/>
              <a:alpha val="61000"/>
            </a:schemeClr>
          </a:solidFill>
          <a:effectLst>
            <a:softEdge rad="127000"/>
          </a:effectLst>
        </p:spPr>
        <p:txBody>
          <a:bodyPr>
            <a:normAutofit/>
          </a:bodyPr>
          <a:lstStyle/>
          <a:p>
            <a:pPr algn="ctr" eaLnBrk="0" hangingPunct="0">
              <a:defRPr/>
            </a:pPr>
            <a:r>
              <a:rPr lang="it-IT" sz="4800" b="1" dirty="0">
                <a:effectLst>
                  <a:outerShdw blurRad="38100" dist="38100" dir="2700000" algn="tl">
                    <a:srgbClr val="000000">
                      <a:alpha val="43137"/>
                    </a:srgbClr>
                  </a:outerShdw>
                </a:effectLst>
                <a:latin typeface="Arial" pitchFamily="34" charset="0"/>
              </a:rPr>
              <a:t>Se ieri non sapevo </a:t>
            </a:r>
          </a:p>
          <a:p>
            <a:pPr algn="ctr" eaLnBrk="0" hangingPunct="0">
              <a:defRPr/>
            </a:pPr>
            <a:r>
              <a:rPr lang="it-IT" sz="4800" b="1" dirty="0">
                <a:effectLst>
                  <a:outerShdw blurRad="38100" dist="38100" dir="2700000" algn="tl">
                    <a:srgbClr val="000000">
                      <a:alpha val="43137"/>
                    </a:srgbClr>
                  </a:outerShdw>
                </a:effectLst>
                <a:latin typeface="Arial" pitchFamily="34" charset="0"/>
              </a:rPr>
              <a:t>oggi ho incontrato te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Immagine 1" descr="Alba%20su%2020mare.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Rettangolo 2"/>
          <p:cNvSpPr/>
          <p:nvPr/>
        </p:nvSpPr>
        <p:spPr>
          <a:xfrm>
            <a:off x="2071670" y="428604"/>
            <a:ext cx="5072066" cy="2308324"/>
          </a:xfrm>
          <a:prstGeom prst="rect">
            <a:avLst/>
          </a:prstGeom>
          <a:solidFill>
            <a:schemeClr val="accent6">
              <a:lumMod val="20000"/>
              <a:lumOff val="80000"/>
            </a:schemeClr>
          </a:solidFill>
          <a:effectLst>
            <a:softEdge rad="127000"/>
          </a:effectLst>
        </p:spPr>
        <p:txBody>
          <a:bodyPr>
            <a:spAutoFit/>
          </a:bodyPr>
          <a:lstStyle/>
          <a:p>
            <a:pPr algn="ctr" eaLnBrk="0" hangingPunct="0">
              <a:defRPr/>
            </a:pPr>
            <a:r>
              <a:rPr lang="it-IT" sz="4800" b="1" dirty="0">
                <a:effectLst>
                  <a:outerShdw blurRad="38100" dist="38100" dir="2700000" algn="tl">
                    <a:srgbClr val="000000">
                      <a:alpha val="43137"/>
                    </a:srgbClr>
                  </a:outerShdw>
                </a:effectLst>
                <a:latin typeface="Arial" pitchFamily="34" charset="0"/>
              </a:rPr>
              <a:t>e la mia libertà</a:t>
            </a:r>
          </a:p>
          <a:p>
            <a:pPr algn="ctr" eaLnBrk="0" hangingPunct="0">
              <a:defRPr/>
            </a:pPr>
            <a:r>
              <a:rPr lang="it-IT" sz="4800" b="1" dirty="0">
                <a:effectLst>
                  <a:outerShdw blurRad="38100" dist="38100" dir="2700000" algn="tl">
                    <a:srgbClr val="000000">
                      <a:alpha val="43137"/>
                    </a:srgbClr>
                  </a:outerShdw>
                </a:effectLst>
                <a:latin typeface="Arial" pitchFamily="34" charset="0"/>
              </a:rPr>
              <a:t>è il tuo disegno </a:t>
            </a:r>
          </a:p>
          <a:p>
            <a:pPr algn="ctr" eaLnBrk="0" hangingPunct="0">
              <a:defRPr/>
            </a:pPr>
            <a:r>
              <a:rPr lang="it-IT" sz="4800" b="1" dirty="0">
                <a:effectLst>
                  <a:outerShdw blurRad="38100" dist="38100" dir="2700000" algn="tl">
                    <a:srgbClr val="000000">
                      <a:alpha val="43137"/>
                    </a:srgbClr>
                  </a:outerShdw>
                </a:effectLst>
                <a:latin typeface="Arial" pitchFamily="34" charset="0"/>
              </a:rPr>
              <a:t>su di me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51000" b="-51000"/>
          </a:stretch>
        </a:blipFill>
        <a:effectLst/>
      </p:bgPr>
    </p:bg>
    <p:spTree>
      <p:nvGrpSpPr>
        <p:cNvPr id="1" name=""/>
        <p:cNvGrpSpPr/>
        <p:nvPr/>
      </p:nvGrpSpPr>
      <p:grpSpPr>
        <a:xfrm>
          <a:off x="0" y="0"/>
          <a:ext cx="0" cy="0"/>
          <a:chOff x="0" y="0"/>
          <a:chExt cx="0" cy="0"/>
        </a:xfrm>
      </p:grpSpPr>
      <p:sp>
        <p:nvSpPr>
          <p:cNvPr id="2" name="Rettangolo 1"/>
          <p:cNvSpPr/>
          <p:nvPr/>
        </p:nvSpPr>
        <p:spPr>
          <a:xfrm>
            <a:off x="642910" y="0"/>
            <a:ext cx="7429520" cy="1569660"/>
          </a:xfrm>
          <a:prstGeom prst="rect">
            <a:avLst/>
          </a:prstGeom>
          <a:solidFill>
            <a:schemeClr val="tx2">
              <a:lumMod val="20000"/>
              <a:lumOff val="80000"/>
            </a:schemeClr>
          </a:solidFill>
          <a:effectLst>
            <a:softEdge rad="127000"/>
          </a:effectLst>
        </p:spPr>
        <p:txBody>
          <a:bodyPr>
            <a:spAutoFit/>
          </a:bodyPr>
          <a:lstStyle/>
          <a:p>
            <a:pPr algn="ctr" eaLnBrk="0" hangingPunct="0">
              <a:defRPr/>
            </a:pPr>
            <a:r>
              <a:rPr lang="it-IT" sz="4800" b="1" dirty="0">
                <a:effectLst>
                  <a:outerShdw blurRad="38100" dist="38100" dir="2700000" algn="tl">
                    <a:srgbClr val="000000">
                      <a:alpha val="43137"/>
                    </a:srgbClr>
                  </a:outerShdw>
                </a:effectLst>
                <a:latin typeface="Arial" pitchFamily="34" charset="0"/>
              </a:rPr>
              <a:t>Non cercherò più niente</a:t>
            </a:r>
          </a:p>
          <a:p>
            <a:pPr algn="ctr" eaLnBrk="0" hangingPunct="0">
              <a:defRPr/>
            </a:pPr>
            <a:r>
              <a:rPr lang="it-IT" sz="4800" b="1" dirty="0">
                <a:effectLst>
                  <a:outerShdw blurRad="38100" dist="38100" dir="2700000" algn="tl">
                    <a:srgbClr val="000000">
                      <a:alpha val="43137"/>
                    </a:srgbClr>
                  </a:outerShdw>
                </a:effectLst>
                <a:latin typeface="Arial" pitchFamily="34" charset="0"/>
              </a:rPr>
              <a:t> perché tu mi salverai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Immagine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0179" name="Text Box 3"/>
          <p:cNvSpPr txBox="1">
            <a:spLocks noChangeArrowheads="1"/>
          </p:cNvSpPr>
          <p:nvPr/>
        </p:nvSpPr>
        <p:spPr bwMode="auto">
          <a:xfrm>
            <a:off x="0" y="188913"/>
            <a:ext cx="5724525" cy="701675"/>
          </a:xfrm>
          <a:prstGeom prst="rect">
            <a:avLst/>
          </a:prstGeom>
          <a:noFill/>
          <a:ln w="9525">
            <a:noFill/>
            <a:miter lim="800000"/>
            <a:headEnd/>
            <a:tailEnd/>
          </a:ln>
        </p:spPr>
        <p:txBody>
          <a:bodyPr>
            <a:spAutoFit/>
          </a:bodyPr>
          <a:lstStyle/>
          <a:p>
            <a:pPr>
              <a:spcBef>
                <a:spcPct val="50000"/>
              </a:spcBef>
            </a:pPr>
            <a:r>
              <a:rPr lang="it-IT" sz="4000">
                <a:solidFill>
                  <a:srgbClr val="66FF33"/>
                </a:solidFill>
                <a:latin typeface="Comic Sans MS" pitchFamily="66" charset="0"/>
              </a:rPr>
              <a:t>Ecco il Signore viene</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1"/>
          <p:cNvSpPr>
            <a:spLocks noChangeArrowheads="1"/>
          </p:cNvSpPr>
          <p:nvPr/>
        </p:nvSpPr>
        <p:spPr bwMode="auto">
          <a:xfrm>
            <a:off x="142875" y="142875"/>
            <a:ext cx="9001125" cy="5508625"/>
          </a:xfrm>
          <a:prstGeom prst="rect">
            <a:avLst/>
          </a:prstGeom>
          <a:noFill/>
          <a:ln w="9525">
            <a:noFill/>
            <a:miter lim="800000"/>
            <a:headEnd/>
            <a:tailEnd/>
          </a:ln>
        </p:spPr>
        <p:txBody>
          <a:bodyPr anchor="ctr">
            <a:spAutoFit/>
          </a:bodyPr>
          <a:lstStyle/>
          <a:p>
            <a:pPr algn="just" eaLnBrk="0" hangingPunct="0">
              <a:defRPr/>
            </a:pPr>
            <a:r>
              <a:rPr lang="it-IT" sz="4400" dirty="0">
                <a:latin typeface="+mj-lt"/>
                <a:cs typeface="Times New Roman" pitchFamily="18" charset="0"/>
              </a:rPr>
              <a:t>Il Signore sia con voi.</a:t>
            </a:r>
            <a:endParaRPr lang="it-IT" sz="4400" dirty="0">
              <a:latin typeface="+mj-lt"/>
              <a:cs typeface="+mn-cs"/>
            </a:endParaRPr>
          </a:p>
          <a:p>
            <a:pPr algn="just" eaLnBrk="0" hangingPunct="0">
              <a:defRPr/>
            </a:pPr>
            <a:r>
              <a:rPr lang="it-IT" sz="4400" b="1" dirty="0">
                <a:latin typeface="+mj-lt"/>
                <a:cs typeface="Times New Roman" pitchFamily="18" charset="0"/>
              </a:rPr>
              <a:t>E con il tuo spirito. </a:t>
            </a:r>
            <a:endParaRPr lang="it-IT" sz="4400" dirty="0">
              <a:latin typeface="+mj-lt"/>
              <a:cs typeface="+mn-cs"/>
            </a:endParaRPr>
          </a:p>
          <a:p>
            <a:pPr algn="just" eaLnBrk="0" hangingPunct="0">
              <a:defRPr/>
            </a:pPr>
            <a:endParaRPr lang="it-IT" sz="4400" dirty="0">
              <a:latin typeface="+mj-lt"/>
              <a:cs typeface="Times New Roman" pitchFamily="18" charset="0"/>
            </a:endParaRPr>
          </a:p>
          <a:p>
            <a:pPr algn="just" eaLnBrk="0" hangingPunct="0">
              <a:defRPr/>
            </a:pPr>
            <a:r>
              <a:rPr lang="it-IT" sz="4400" dirty="0">
                <a:latin typeface="+mj-lt"/>
                <a:cs typeface="Times New Roman" pitchFamily="18" charset="0"/>
              </a:rPr>
              <a:t>In alto i nostri cuori.</a:t>
            </a:r>
            <a:endParaRPr lang="it-IT" sz="4400" dirty="0">
              <a:latin typeface="+mj-lt"/>
              <a:cs typeface="+mn-cs"/>
            </a:endParaRPr>
          </a:p>
          <a:p>
            <a:pPr algn="just" eaLnBrk="0" hangingPunct="0">
              <a:defRPr/>
            </a:pPr>
            <a:r>
              <a:rPr lang="it-IT" sz="4400" b="1" dirty="0">
                <a:latin typeface="+mj-lt"/>
                <a:cs typeface="Times New Roman" pitchFamily="18" charset="0"/>
              </a:rPr>
              <a:t>Sono rivolti al Signore. </a:t>
            </a:r>
            <a:endParaRPr lang="it-IT" sz="4400" dirty="0">
              <a:latin typeface="+mj-lt"/>
              <a:cs typeface="+mn-cs"/>
            </a:endParaRPr>
          </a:p>
          <a:p>
            <a:pPr algn="just" eaLnBrk="0" hangingPunct="0">
              <a:defRPr/>
            </a:pPr>
            <a:endParaRPr lang="it-IT" sz="4400" dirty="0">
              <a:latin typeface="+mj-lt"/>
              <a:cs typeface="Times New Roman" pitchFamily="18" charset="0"/>
            </a:endParaRPr>
          </a:p>
          <a:p>
            <a:pPr algn="just" eaLnBrk="0" hangingPunct="0">
              <a:defRPr/>
            </a:pPr>
            <a:r>
              <a:rPr lang="it-IT" sz="4400" dirty="0">
                <a:latin typeface="+mj-lt"/>
                <a:cs typeface="Times New Roman" pitchFamily="18" charset="0"/>
              </a:rPr>
              <a:t>Rendiamo grazie al Signore nostro Dio.</a:t>
            </a:r>
            <a:endParaRPr lang="it-IT" sz="4400" dirty="0">
              <a:latin typeface="+mj-lt"/>
              <a:cs typeface="+mn-cs"/>
            </a:endParaRPr>
          </a:p>
          <a:p>
            <a:pPr algn="just" eaLnBrk="0" hangingPunct="0">
              <a:defRPr/>
            </a:pPr>
            <a:r>
              <a:rPr lang="it-IT" sz="4400" b="1" dirty="0">
                <a:latin typeface="+mj-lt"/>
                <a:cs typeface="Times New Roman" pitchFamily="18" charset="0"/>
              </a:rPr>
              <a:t>È cosa buona e giusta. </a:t>
            </a:r>
            <a:endParaRPr lang="it-IT" sz="4400" dirty="0">
              <a:latin typeface="+mj-lt"/>
              <a:cs typeface="+mn-cs"/>
            </a:endParaRPr>
          </a:p>
        </p:txBody>
      </p:sp>
    </p:spTree>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2" descr="http://blufiles.storage.live.com/y1pzsalN3QoCVEq9Fes7BSho8yR5mA1E8VaZlapqIai1TSD6sOiau_6MCMBXoMjBR0D"/>
          <p:cNvPicPr>
            <a:picLocks noChangeAspect="1" noChangeArrowheads="1"/>
          </p:cNvPicPr>
          <p:nvPr/>
        </p:nvPicPr>
        <p:blipFill>
          <a:blip r:embed="rId2"/>
          <a:srcRect/>
          <a:stretch>
            <a:fillRect/>
          </a:stretch>
        </p:blipFill>
        <p:spPr bwMode="auto">
          <a:xfrm>
            <a:off x="0" y="-9525"/>
            <a:ext cx="9144000" cy="6867525"/>
          </a:xfrm>
          <a:prstGeom prst="rect">
            <a:avLst/>
          </a:prstGeom>
          <a:noFill/>
          <a:ln w="9525">
            <a:noFill/>
            <a:miter lim="800000"/>
            <a:headEnd/>
            <a:tailEnd/>
          </a:ln>
        </p:spPr>
      </p:pic>
      <p:sp>
        <p:nvSpPr>
          <p:cNvPr id="3" name="CasellaDiTesto 2"/>
          <p:cNvSpPr txBox="1"/>
          <p:nvPr/>
        </p:nvSpPr>
        <p:spPr>
          <a:xfrm>
            <a:off x="4214778" y="4303455"/>
            <a:ext cx="4929222" cy="2554545"/>
          </a:xfrm>
          <a:prstGeom prst="rect">
            <a:avLst/>
          </a:prstGeom>
          <a:solidFill>
            <a:srgbClr val="FFFFFF">
              <a:alpha val="69804"/>
            </a:srgbClr>
          </a:solidFill>
          <a:effectLst>
            <a:softEdge rad="127000"/>
          </a:effectLst>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 </a:t>
            </a:r>
            <a:r>
              <a:rPr lang="it-IT" sz="4000" b="1" dirty="0" err="1">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a:t>
            </a:r>
            <a:endPar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endParaRPr>
          </a:p>
          <a:p>
            <a:pP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 </a:t>
            </a:r>
            <a:r>
              <a:rPr lang="it-IT" sz="4000" b="1" dirty="0" err="1">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a:t>
            </a:r>
            <a:endPar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endParaRPr>
          </a:p>
          <a:p>
            <a:pP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 il Signore</a:t>
            </a:r>
          </a:p>
          <a:p>
            <a:pPr eaLnBrk="0" hangingPunct="0">
              <a:defRPr/>
            </a:pPr>
            <a:r>
              <a:rPr lang="it-IT" sz="4000" b="1" dirty="0">
                <a:ln/>
                <a:solidFill>
                  <a:srgbClr val="008000"/>
                </a:solidFill>
                <a:effectLst>
                  <a:outerShdw blurRad="19685" dist="12700" dir="5400000" algn="tl" rotWithShape="0">
                    <a:srgbClr val="4F81BD">
                      <a:satMod val="130000"/>
                      <a:alpha val="60000"/>
                    </a:srgbClr>
                  </a:outerShdw>
                </a:effectLst>
                <a:latin typeface="Arial Black" pitchFamily="34" charset="0"/>
                <a:cs typeface="+mn-cs"/>
              </a:rPr>
              <a:t>Dio dell’universo</a:t>
            </a:r>
          </a:p>
        </p:txBody>
      </p:sp>
      <p:sp>
        <p:nvSpPr>
          <p:cNvPr id="5" name="CasellaDiTesto 4"/>
          <p:cNvSpPr txBox="1"/>
          <p:nvPr/>
        </p:nvSpPr>
        <p:spPr>
          <a:xfrm>
            <a:off x="142875" y="142875"/>
            <a:ext cx="4643438" cy="2308225"/>
          </a:xfrm>
          <a:prstGeom prst="rect">
            <a:avLst/>
          </a:prstGeom>
          <a:noFill/>
        </p:spPr>
        <p:txBody>
          <a:bodyPr>
            <a:spAutoFit/>
          </a:bodyPr>
          <a:lstStyle/>
          <a:p>
            <a:pPr algn="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 </a:t>
            </a:r>
            <a:r>
              <a:rPr lang="it-IT" sz="4000" b="1" dirty="0" err="1">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a:t>
            </a:r>
            <a:endPar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endParaRPr>
          </a:p>
          <a:p>
            <a:pPr algn="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 </a:t>
            </a:r>
            <a:r>
              <a:rPr lang="it-IT" sz="4000" b="1" dirty="0" err="1">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a:t>
            </a:r>
            <a:endPar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endParaRPr>
          </a:p>
          <a:p>
            <a:pPr algn="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 il Signore</a:t>
            </a:r>
          </a:p>
          <a:p>
            <a:pPr eaLnBrk="0" hangingPunct="0">
              <a:defRPr/>
            </a:pPr>
            <a:endParaRPr lang="it-IT" dirty="0">
              <a:solidFill>
                <a:prstClr val="black"/>
              </a:solidFill>
              <a:cs typeface="+mn-cs"/>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Immagine 4" descr="Immagine37.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CasellaDiTesto 2"/>
          <p:cNvSpPr txBox="1"/>
          <p:nvPr/>
        </p:nvSpPr>
        <p:spPr>
          <a:xfrm>
            <a:off x="571472" y="61248"/>
            <a:ext cx="5214974" cy="1938992"/>
          </a:xfrm>
          <a:prstGeom prst="rect">
            <a:avLst/>
          </a:prstGeom>
          <a:solidFill>
            <a:srgbClr val="FFFFFF">
              <a:alpha val="69804"/>
            </a:srgbClr>
          </a:solidFill>
          <a:effectLst>
            <a:softEdge rad="63500"/>
          </a:effectLst>
        </p:spPr>
        <p:txBody>
          <a:bodyPr>
            <a:spAutoFit/>
            <a:scene3d>
              <a:camera prst="orthographicFront"/>
              <a:lightRig rig="soft" dir="t">
                <a:rot lat="0" lon="0" rev="10800000"/>
              </a:lightRig>
            </a:scene3d>
            <a:sp3d>
              <a:bevelT w="27940" h="12700"/>
              <a:contourClr>
                <a:srgbClr val="DDDDDD"/>
              </a:contourClr>
            </a:sp3d>
          </a:bodyPr>
          <a:lstStyle/>
          <a:p>
            <a:pPr eaLnBrk="0" hangingPunct="0">
              <a:defRPr/>
            </a:pPr>
            <a:r>
              <a:rPr lang="it-IT" sz="4000" b="1" spc="150" dirty="0">
                <a:ln w="19050">
                  <a:solidFill>
                    <a:srgbClr val="1F497D">
                      <a:lumMod val="75000"/>
                    </a:srgbClr>
                  </a:solidFill>
                </a:ln>
                <a:solidFill>
                  <a:srgbClr val="FF0000"/>
                </a:solidFill>
                <a:effectLst>
                  <a:outerShdw blurRad="25400" algn="tl" rotWithShape="0">
                    <a:srgbClr val="000000">
                      <a:alpha val="43000"/>
                    </a:srgbClr>
                  </a:outerShdw>
                </a:effectLst>
                <a:latin typeface="Arial Black" pitchFamily="34" charset="0"/>
                <a:cs typeface="+mn-cs"/>
              </a:rPr>
              <a:t>I cieli e la terra</a:t>
            </a:r>
          </a:p>
          <a:p>
            <a:pPr eaLnBrk="0" hangingPunct="0">
              <a:defRPr/>
            </a:pPr>
            <a:r>
              <a:rPr lang="it-IT" sz="4000" b="1" spc="150" dirty="0">
                <a:ln w="19050">
                  <a:solidFill>
                    <a:srgbClr val="1F497D">
                      <a:lumMod val="75000"/>
                    </a:srgbClr>
                  </a:solidFill>
                </a:ln>
                <a:solidFill>
                  <a:srgbClr val="FF0000"/>
                </a:solidFill>
                <a:effectLst>
                  <a:outerShdw blurRad="25400" algn="tl" rotWithShape="0">
                    <a:srgbClr val="000000">
                      <a:alpha val="43000"/>
                    </a:srgbClr>
                  </a:outerShdw>
                </a:effectLst>
                <a:latin typeface="Arial Black" pitchFamily="34" charset="0"/>
                <a:cs typeface="+mn-cs"/>
              </a:rPr>
              <a:t>sono pieni</a:t>
            </a:r>
          </a:p>
          <a:p>
            <a:pPr eaLnBrk="0" hangingPunct="0">
              <a:defRPr/>
            </a:pPr>
            <a:r>
              <a:rPr lang="it-IT" sz="4000" b="1" spc="150" dirty="0">
                <a:ln w="19050">
                  <a:solidFill>
                    <a:srgbClr val="1F497D">
                      <a:lumMod val="75000"/>
                    </a:srgbClr>
                  </a:solidFill>
                </a:ln>
                <a:solidFill>
                  <a:srgbClr val="FF0000"/>
                </a:solidFill>
                <a:effectLst>
                  <a:outerShdw blurRad="25400" algn="tl" rotWithShape="0">
                    <a:srgbClr val="000000">
                      <a:alpha val="43000"/>
                    </a:srgbClr>
                  </a:outerShdw>
                </a:effectLst>
                <a:latin typeface="Arial Black" pitchFamily="34" charset="0"/>
                <a:cs typeface="+mn-cs"/>
              </a:rPr>
              <a:t>della tua gloria</a:t>
            </a:r>
          </a:p>
        </p:txBody>
      </p:sp>
      <p:sp>
        <p:nvSpPr>
          <p:cNvPr id="4" name="CasellaDiTesto 3"/>
          <p:cNvSpPr txBox="1"/>
          <p:nvPr/>
        </p:nvSpPr>
        <p:spPr>
          <a:xfrm>
            <a:off x="4000496" y="4572008"/>
            <a:ext cx="5072066" cy="1938992"/>
          </a:xfrm>
          <a:prstGeom prst="rect">
            <a:avLst/>
          </a:prstGeom>
          <a:solidFill>
            <a:srgbClr val="FFFFFF">
              <a:alpha val="69804"/>
            </a:srgbClr>
          </a:solidFill>
          <a:effectLst>
            <a:softEdge rad="63500"/>
          </a:effectLst>
        </p:spPr>
        <p:txBody>
          <a:bodyPr>
            <a:spAutoFit/>
            <a:scene3d>
              <a:camera prst="orthographicFront"/>
              <a:lightRig rig="soft" dir="t">
                <a:rot lat="0" lon="0" rev="10800000"/>
              </a:lightRig>
            </a:scene3d>
            <a:sp3d>
              <a:bevelT w="27940" h="12700"/>
              <a:contourClr>
                <a:srgbClr val="DDDDDD"/>
              </a:contourClr>
            </a:sp3d>
          </a:bodyPr>
          <a:lstStyle/>
          <a:p>
            <a:pPr algn="r" eaLnBrk="0" hangingPunct="0">
              <a:defRPr/>
            </a:pPr>
            <a:r>
              <a:rPr lang="it-IT" sz="4000" b="1" spc="150" dirty="0">
                <a:ln w="19050">
                  <a:solidFill>
                    <a:prstClr val="white"/>
                  </a:solidFill>
                </a:ln>
                <a:solidFill>
                  <a:srgbClr val="1F497D">
                    <a:lumMod val="75000"/>
                  </a:srgbClr>
                </a:solidFill>
                <a:effectLst>
                  <a:outerShdw blurRad="25400" algn="tl" rotWithShape="0">
                    <a:srgbClr val="000000">
                      <a:alpha val="43000"/>
                    </a:srgbClr>
                  </a:outerShdw>
                </a:effectLst>
                <a:latin typeface="Arial Black" pitchFamily="34" charset="0"/>
                <a:cs typeface="+mn-cs"/>
              </a:rPr>
              <a:t>I cieli e la terra</a:t>
            </a:r>
          </a:p>
          <a:p>
            <a:pPr algn="r" eaLnBrk="0" hangingPunct="0">
              <a:defRPr/>
            </a:pPr>
            <a:r>
              <a:rPr lang="it-IT" sz="4000" b="1" spc="150" dirty="0">
                <a:ln w="19050">
                  <a:solidFill>
                    <a:prstClr val="white"/>
                  </a:solidFill>
                </a:ln>
                <a:solidFill>
                  <a:srgbClr val="1F497D">
                    <a:lumMod val="75000"/>
                  </a:srgbClr>
                </a:solidFill>
                <a:effectLst>
                  <a:outerShdw blurRad="25400" algn="tl" rotWithShape="0">
                    <a:srgbClr val="000000">
                      <a:alpha val="43000"/>
                    </a:srgbClr>
                  </a:outerShdw>
                </a:effectLst>
                <a:latin typeface="Arial Black" pitchFamily="34" charset="0"/>
                <a:cs typeface="+mn-cs"/>
              </a:rPr>
              <a:t>sono pieni</a:t>
            </a:r>
          </a:p>
          <a:p>
            <a:pPr algn="r" eaLnBrk="0" hangingPunct="0">
              <a:defRPr/>
            </a:pPr>
            <a:r>
              <a:rPr lang="it-IT" sz="4000" b="1" spc="150" dirty="0">
                <a:ln w="19050">
                  <a:solidFill>
                    <a:prstClr val="white"/>
                  </a:solidFill>
                </a:ln>
                <a:solidFill>
                  <a:srgbClr val="1F497D">
                    <a:lumMod val="75000"/>
                  </a:srgbClr>
                </a:solidFill>
                <a:effectLst>
                  <a:outerShdw blurRad="25400" algn="tl" rotWithShape="0">
                    <a:srgbClr val="000000">
                      <a:alpha val="43000"/>
                    </a:srgbClr>
                  </a:outerShdw>
                </a:effectLst>
                <a:latin typeface="Arial Black" pitchFamily="34" charset="0"/>
                <a:cs typeface="+mn-cs"/>
              </a:rPr>
              <a:t>della tua gloria</a:t>
            </a:r>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5" descr="F:\09 Presentazioni\Qumran\Immagine1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CasellaDiTesto 2"/>
          <p:cNvSpPr txBox="1"/>
          <p:nvPr/>
        </p:nvSpPr>
        <p:spPr>
          <a:xfrm>
            <a:off x="928662" y="214290"/>
            <a:ext cx="7643866" cy="1323439"/>
          </a:xfrm>
          <a:prstGeom prst="rect">
            <a:avLst/>
          </a:prstGeom>
          <a:solidFill>
            <a:srgbClr val="FFFFFF">
              <a:alpha val="50196"/>
            </a:srgbClr>
          </a:solidFill>
          <a:effectLst>
            <a:softEdge rad="127000"/>
          </a:effectLst>
        </p:spPr>
        <p:txBody>
          <a:bodyPr>
            <a:spAutoFit/>
            <a:scene3d>
              <a:camera prst="orthographicFront"/>
              <a:lightRig rig="soft" dir="t">
                <a:rot lat="0" lon="0" rev="10800000"/>
              </a:lightRig>
            </a:scene3d>
            <a:sp3d>
              <a:bevelT w="27940" h="12700"/>
              <a:contourClr>
                <a:srgbClr val="DDDDDD"/>
              </a:contourClr>
            </a:sp3d>
          </a:bodyPr>
          <a:lstStyle/>
          <a:p>
            <a:pPr algn="ctr" eaLnBrk="0" hangingPunct="0">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Osanna </a:t>
            </a:r>
            <a:r>
              <a:rPr lang="it-IT" sz="4000" b="1" spc="150" dirty="0" err="1">
                <a:ln w="11430"/>
                <a:solidFill>
                  <a:srgbClr val="FF0000"/>
                </a:solidFill>
                <a:effectLst>
                  <a:outerShdw blurRad="25400" algn="tl" rotWithShape="0">
                    <a:srgbClr val="000000">
                      <a:alpha val="43000"/>
                    </a:srgbClr>
                  </a:outerShdw>
                </a:effectLst>
                <a:latin typeface="Arial Black" pitchFamily="34" charset="0"/>
                <a:cs typeface="+mn-cs"/>
              </a:rPr>
              <a:t>Osanna</a:t>
            </a: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 </a:t>
            </a:r>
            <a:r>
              <a:rPr lang="it-IT" sz="4000" b="1" spc="150" dirty="0" err="1">
                <a:ln w="11430"/>
                <a:solidFill>
                  <a:srgbClr val="FF0000"/>
                </a:solidFill>
                <a:effectLst>
                  <a:outerShdw blurRad="25400" algn="tl" rotWithShape="0">
                    <a:srgbClr val="000000">
                      <a:alpha val="43000"/>
                    </a:srgbClr>
                  </a:outerShdw>
                </a:effectLst>
                <a:latin typeface="Arial Black" pitchFamily="34" charset="0"/>
                <a:cs typeface="+mn-cs"/>
              </a:rPr>
              <a:t>Osanna</a:t>
            </a: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 </a:t>
            </a:r>
          </a:p>
          <a:p>
            <a:pPr algn="ctr" eaLnBrk="0" hangingPunct="0">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Osanna </a:t>
            </a:r>
            <a:r>
              <a:rPr lang="it-IT" sz="4000" b="1" spc="150" dirty="0" err="1">
                <a:ln w="11430"/>
                <a:solidFill>
                  <a:srgbClr val="FF0000"/>
                </a:solidFill>
                <a:effectLst>
                  <a:outerShdw blurRad="25400" algn="tl" rotWithShape="0">
                    <a:srgbClr val="000000">
                      <a:alpha val="43000"/>
                    </a:srgbClr>
                  </a:outerShdw>
                </a:effectLst>
                <a:latin typeface="Arial Black" pitchFamily="34" charset="0"/>
                <a:cs typeface="+mn-cs"/>
              </a:rPr>
              <a:t>Osanna</a:t>
            </a:r>
            <a:endPar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cs typeface="+mn-cs"/>
            </a:endParaRPr>
          </a:p>
        </p:txBody>
      </p:sp>
      <p:sp>
        <p:nvSpPr>
          <p:cNvPr id="5" name="Rettangolo 4"/>
          <p:cNvSpPr/>
          <p:nvPr/>
        </p:nvSpPr>
        <p:spPr>
          <a:xfrm>
            <a:off x="1714500" y="3000375"/>
            <a:ext cx="5572125" cy="2554288"/>
          </a:xfrm>
          <a:prstGeom prst="rect">
            <a:avLst/>
          </a:prstGeom>
        </p:spPr>
        <p:txBody>
          <a:bodyPr>
            <a:spAutoFit/>
          </a:bodyPr>
          <a:lstStyle/>
          <a:p>
            <a:pPr algn="ctr" eaLnBrk="0" hangingPunct="0">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cs typeface="+mn-cs"/>
              </a:rPr>
              <a:t>Osanna </a:t>
            </a:r>
          </a:p>
          <a:p>
            <a:pPr algn="ctr" eaLnBrk="0" hangingPunct="0">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cs typeface="+mn-cs"/>
              </a:rPr>
              <a:t>Osanna </a:t>
            </a:r>
          </a:p>
          <a:p>
            <a:pPr algn="ctr" eaLnBrk="0" hangingPunct="0">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cs typeface="+mn-cs"/>
              </a:rPr>
              <a:t>Osanna </a:t>
            </a:r>
          </a:p>
          <a:p>
            <a:pPr algn="ctr" eaLnBrk="0" hangingPunct="0">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cs typeface="+mn-cs"/>
              </a:rPr>
              <a:t>Nell’alto dei cieli</a:t>
            </a: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6" name="Picture 2" descr="C:\Users\Fede\Desktop\SANTO SPIRITO.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CasellaDiTesto 2"/>
          <p:cNvSpPr txBox="1"/>
          <p:nvPr/>
        </p:nvSpPr>
        <p:spPr>
          <a:xfrm>
            <a:off x="1071539" y="1166843"/>
            <a:ext cx="7000923" cy="4524315"/>
          </a:xfrm>
          <a:prstGeom prst="rect">
            <a:avLst/>
          </a:prstGeom>
          <a:noFill/>
          <a:effectLst/>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eaLnBrk="0" hangingPunct="0">
              <a:defRPr/>
            </a:pPr>
            <a:r>
              <a:rPr lang="it-IT" sz="36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Benedetto è</a:t>
            </a:r>
          </a:p>
          <a:p>
            <a:pPr algn="ctr" eaLnBrk="0" hangingPunct="0">
              <a:defRPr/>
            </a:pPr>
            <a:r>
              <a:rPr lang="it-IT" sz="36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Benedetto è</a:t>
            </a:r>
          </a:p>
          <a:p>
            <a:pPr algn="ctr" eaLnBrk="0" hangingPunct="0">
              <a:defRPr/>
            </a:pPr>
            <a:r>
              <a:rPr lang="it-IT" sz="36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è colui che viene</a:t>
            </a:r>
          </a:p>
          <a:p>
            <a:pPr algn="ctr" eaLnBrk="0" hangingPunct="0">
              <a:defRPr/>
            </a:pPr>
            <a:endParaRPr lang="it-IT" sz="3600" b="1" dirty="0">
              <a:ln/>
              <a:solidFill>
                <a:srgbClr val="4F81BD"/>
              </a:solidFill>
              <a:effectLst>
                <a:outerShdw blurRad="19685" dist="12700" dir="5400000" algn="tl" rotWithShape="0">
                  <a:srgbClr val="4F81BD">
                    <a:satMod val="130000"/>
                    <a:alpha val="60000"/>
                  </a:srgbClr>
                </a:outerShdw>
              </a:effectLst>
              <a:latin typeface="Arial Black" pitchFamily="34" charset="0"/>
              <a:cs typeface="+mn-cs"/>
            </a:endParaRPr>
          </a:p>
          <a:p>
            <a:pPr algn="ctr" eaLnBrk="0" hangingPunct="0">
              <a:defRPr/>
            </a:pPr>
            <a:r>
              <a:rPr lang="it-IT" sz="36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Benedetto è</a:t>
            </a:r>
          </a:p>
          <a:p>
            <a:pPr algn="ctr" eaLnBrk="0" hangingPunct="0">
              <a:defRPr/>
            </a:pPr>
            <a:r>
              <a:rPr lang="it-IT" sz="36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Benedetto è</a:t>
            </a:r>
          </a:p>
          <a:p>
            <a:pPr algn="ctr" eaLnBrk="0" hangingPunct="0">
              <a:defRPr/>
            </a:pPr>
            <a:r>
              <a:rPr lang="it-IT" sz="36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è colui che viene</a:t>
            </a:r>
          </a:p>
          <a:p>
            <a:pPr algn="ctr" eaLnBrk="0" hangingPunct="0">
              <a:defRPr/>
            </a:pPr>
            <a:r>
              <a:rPr lang="it-IT" sz="3600" b="1" dirty="0">
                <a:ln/>
                <a:solidFill>
                  <a:srgbClr val="008000"/>
                </a:solidFill>
                <a:effectLst>
                  <a:outerShdw blurRad="19685" dist="12700" dir="5400000" algn="tl" rotWithShape="0">
                    <a:srgbClr val="4F81BD">
                      <a:satMod val="130000"/>
                      <a:alpha val="60000"/>
                    </a:srgbClr>
                  </a:outerShdw>
                </a:effectLst>
                <a:latin typeface="Arial Black" pitchFamily="34" charset="0"/>
                <a:cs typeface="+mn-cs"/>
              </a:rPr>
              <a:t>nel nome del Signore.</a:t>
            </a:r>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5" descr="F:\09 Presentazioni\Qumran\Immagine104.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CasellaDiTesto 2"/>
          <p:cNvSpPr txBox="1"/>
          <p:nvPr/>
        </p:nvSpPr>
        <p:spPr>
          <a:xfrm>
            <a:off x="928662" y="214290"/>
            <a:ext cx="7643866" cy="1323439"/>
          </a:xfrm>
          <a:prstGeom prst="rect">
            <a:avLst/>
          </a:prstGeom>
          <a:solidFill>
            <a:srgbClr val="FFFFFF">
              <a:alpha val="50196"/>
            </a:srgbClr>
          </a:solidFill>
          <a:effectLst>
            <a:softEdge rad="127000"/>
          </a:effectLst>
        </p:spPr>
        <p:txBody>
          <a:bodyPr>
            <a:spAutoFit/>
            <a:scene3d>
              <a:camera prst="orthographicFront"/>
              <a:lightRig rig="soft" dir="t">
                <a:rot lat="0" lon="0" rev="10800000"/>
              </a:lightRig>
            </a:scene3d>
            <a:sp3d>
              <a:bevelT w="27940" h="12700"/>
              <a:contourClr>
                <a:srgbClr val="DDDDDD"/>
              </a:contourClr>
            </a:sp3d>
          </a:bodyPr>
          <a:lstStyle/>
          <a:p>
            <a:pPr algn="ctr" eaLnBrk="0" hangingPunct="0">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Osanna </a:t>
            </a:r>
            <a:r>
              <a:rPr lang="it-IT" sz="4000" b="1" spc="150" dirty="0" err="1">
                <a:ln w="11430"/>
                <a:solidFill>
                  <a:srgbClr val="FF0000"/>
                </a:solidFill>
                <a:effectLst>
                  <a:outerShdw blurRad="25400" algn="tl" rotWithShape="0">
                    <a:srgbClr val="000000">
                      <a:alpha val="43000"/>
                    </a:srgbClr>
                  </a:outerShdw>
                </a:effectLst>
                <a:latin typeface="Arial Black" pitchFamily="34" charset="0"/>
                <a:cs typeface="+mn-cs"/>
              </a:rPr>
              <a:t>Osanna</a:t>
            </a: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 </a:t>
            </a:r>
            <a:r>
              <a:rPr lang="it-IT" sz="4000" b="1" spc="150" dirty="0" err="1">
                <a:ln w="11430"/>
                <a:solidFill>
                  <a:srgbClr val="FF0000"/>
                </a:solidFill>
                <a:effectLst>
                  <a:outerShdw blurRad="25400" algn="tl" rotWithShape="0">
                    <a:srgbClr val="000000">
                      <a:alpha val="43000"/>
                    </a:srgbClr>
                  </a:outerShdw>
                </a:effectLst>
                <a:latin typeface="Arial Black" pitchFamily="34" charset="0"/>
                <a:cs typeface="+mn-cs"/>
              </a:rPr>
              <a:t>Osanna</a:t>
            </a: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 </a:t>
            </a:r>
          </a:p>
          <a:p>
            <a:pPr algn="ctr" eaLnBrk="0" hangingPunct="0">
              <a:defRPr/>
            </a:pPr>
            <a:r>
              <a:rPr lang="it-IT" sz="4000" b="1" spc="150" dirty="0">
                <a:ln w="11430"/>
                <a:solidFill>
                  <a:srgbClr val="FF0000"/>
                </a:solidFill>
                <a:effectLst>
                  <a:outerShdw blurRad="25400" algn="tl" rotWithShape="0">
                    <a:srgbClr val="000000">
                      <a:alpha val="43000"/>
                    </a:srgbClr>
                  </a:outerShdw>
                </a:effectLst>
                <a:latin typeface="Arial Black" pitchFamily="34" charset="0"/>
                <a:cs typeface="+mn-cs"/>
              </a:rPr>
              <a:t>Osanna </a:t>
            </a:r>
            <a:r>
              <a:rPr lang="it-IT" sz="4000" b="1" spc="150" dirty="0" err="1">
                <a:ln w="11430"/>
                <a:solidFill>
                  <a:srgbClr val="FF0000"/>
                </a:solidFill>
                <a:effectLst>
                  <a:outerShdw blurRad="25400" algn="tl" rotWithShape="0">
                    <a:srgbClr val="000000">
                      <a:alpha val="43000"/>
                    </a:srgbClr>
                  </a:outerShdw>
                </a:effectLst>
                <a:latin typeface="Arial Black" pitchFamily="34" charset="0"/>
                <a:cs typeface="+mn-cs"/>
              </a:rPr>
              <a:t>Osanna</a:t>
            </a:r>
            <a:endPar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cs typeface="+mn-cs"/>
            </a:endParaRPr>
          </a:p>
        </p:txBody>
      </p:sp>
      <p:sp>
        <p:nvSpPr>
          <p:cNvPr id="5" name="Rettangolo 4"/>
          <p:cNvSpPr/>
          <p:nvPr/>
        </p:nvSpPr>
        <p:spPr>
          <a:xfrm>
            <a:off x="1714500" y="3000375"/>
            <a:ext cx="5572125" cy="2554288"/>
          </a:xfrm>
          <a:prstGeom prst="rect">
            <a:avLst/>
          </a:prstGeom>
        </p:spPr>
        <p:txBody>
          <a:bodyPr>
            <a:spAutoFit/>
          </a:bodyPr>
          <a:lstStyle/>
          <a:p>
            <a:pPr algn="ctr" eaLnBrk="0" hangingPunct="0">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cs typeface="+mn-cs"/>
              </a:rPr>
              <a:t>Osanna </a:t>
            </a:r>
          </a:p>
          <a:p>
            <a:pPr algn="ctr" eaLnBrk="0" hangingPunct="0">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cs typeface="+mn-cs"/>
              </a:rPr>
              <a:t>Osanna </a:t>
            </a:r>
          </a:p>
          <a:p>
            <a:pPr algn="ctr" eaLnBrk="0" hangingPunct="0">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cs typeface="+mn-cs"/>
              </a:rPr>
              <a:t>Osanna </a:t>
            </a:r>
          </a:p>
          <a:p>
            <a:pPr algn="ctr" eaLnBrk="0" hangingPunct="0">
              <a:defRPr/>
            </a:pPr>
            <a:r>
              <a:rPr lang="it-IT" sz="4000" b="1" spc="150" dirty="0">
                <a:ln w="11430"/>
                <a:solidFill>
                  <a:srgbClr val="1F497D">
                    <a:lumMod val="75000"/>
                  </a:srgbClr>
                </a:solidFill>
                <a:effectLst>
                  <a:outerShdw blurRad="25400" algn="tl" rotWithShape="0">
                    <a:srgbClr val="000000">
                      <a:alpha val="43000"/>
                    </a:srgbClr>
                  </a:outerShdw>
                </a:effectLst>
                <a:latin typeface="Arial Black" pitchFamily="34" charset="0"/>
                <a:cs typeface="+mn-cs"/>
              </a:rPr>
              <a:t>Nell’alto dei cieli</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Immagine 3" descr="Immagine34.jpg"/>
          <p:cNvPicPr>
            <a:picLocks noChangeAspect="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CasellaDiTesto 4"/>
          <p:cNvSpPr txBox="1"/>
          <p:nvPr/>
        </p:nvSpPr>
        <p:spPr>
          <a:xfrm>
            <a:off x="4000496" y="357166"/>
            <a:ext cx="4786346" cy="1938992"/>
          </a:xfrm>
          <a:prstGeom prst="rect">
            <a:avLst/>
          </a:prstGeom>
          <a:solidFill>
            <a:srgbClr val="FFFFFF">
              <a:alpha val="60000"/>
            </a:srgbClr>
          </a:solidFill>
          <a:effectLst>
            <a:softEdge rad="127000"/>
          </a:effectLst>
        </p:spPr>
        <p:txBody>
          <a:bodyPr>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 </a:t>
            </a:r>
            <a:r>
              <a:rPr lang="it-IT" sz="4000" b="1" dirty="0" err="1">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a:t>
            </a:r>
            <a:endPar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endParaRPr>
          </a:p>
          <a:p>
            <a:pPr algn="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 </a:t>
            </a:r>
            <a:r>
              <a:rPr lang="it-IT" sz="4000" b="1" dirty="0" err="1">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a:t>
            </a:r>
            <a:endPar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endParaRPr>
          </a:p>
          <a:p>
            <a:pPr algn="r" eaLnBrk="0" hangingPunct="0">
              <a:defRPr/>
            </a:pPr>
            <a:r>
              <a:rPr lang="it-IT" sz="4000" b="1" dirty="0">
                <a:ln/>
                <a:solidFill>
                  <a:srgbClr val="FF0000"/>
                </a:solidFill>
                <a:effectLst>
                  <a:outerShdw blurRad="19685" dist="12700" dir="5400000" algn="tl" rotWithShape="0">
                    <a:srgbClr val="4F81BD">
                      <a:satMod val="130000"/>
                      <a:alpha val="60000"/>
                    </a:srgbClr>
                  </a:outerShdw>
                </a:effectLst>
                <a:latin typeface="Arial Black" pitchFamily="34" charset="0"/>
                <a:cs typeface="+mn-cs"/>
              </a:rPr>
              <a:t>Santo il Signore</a:t>
            </a:r>
          </a:p>
        </p:txBody>
      </p:sp>
      <p:sp>
        <p:nvSpPr>
          <p:cNvPr id="6" name="Rettangolo 5"/>
          <p:cNvSpPr/>
          <p:nvPr/>
        </p:nvSpPr>
        <p:spPr>
          <a:xfrm>
            <a:off x="214313" y="3857625"/>
            <a:ext cx="5214937" cy="2554288"/>
          </a:xfrm>
          <a:prstGeom prst="rect">
            <a:avLst/>
          </a:prstGeom>
        </p:spPr>
        <p:txBody>
          <a:bodyPr>
            <a:spAutoFit/>
          </a:bodyPr>
          <a:lstStyle/>
          <a:p>
            <a:pP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 </a:t>
            </a:r>
            <a:r>
              <a:rPr lang="it-IT" sz="4000" b="1" dirty="0" err="1">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a:t>
            </a:r>
            <a:endPar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endParaRPr>
          </a:p>
          <a:p>
            <a:pP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 </a:t>
            </a:r>
            <a:r>
              <a:rPr lang="it-IT" sz="4000" b="1" dirty="0" err="1">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a:t>
            </a:r>
            <a:endPar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endParaRPr>
          </a:p>
          <a:p>
            <a:pPr eaLnBrk="0" hangingPunct="0">
              <a:defRPr/>
            </a:pPr>
            <a:r>
              <a:rPr lang="it-IT" sz="4000" b="1" dirty="0">
                <a:ln/>
                <a:solidFill>
                  <a:srgbClr val="1F497D">
                    <a:lumMod val="75000"/>
                  </a:srgbClr>
                </a:solidFill>
                <a:effectLst>
                  <a:outerShdw blurRad="19685" dist="12700" dir="5400000" algn="tl" rotWithShape="0">
                    <a:srgbClr val="4F81BD">
                      <a:satMod val="130000"/>
                      <a:alpha val="60000"/>
                    </a:srgbClr>
                  </a:outerShdw>
                </a:effectLst>
                <a:latin typeface="Arial Black" pitchFamily="34" charset="0"/>
                <a:cs typeface="+mn-cs"/>
              </a:rPr>
              <a:t>Santo il Signore</a:t>
            </a:r>
          </a:p>
          <a:p>
            <a:pPr eaLnBrk="0" hangingPunct="0">
              <a:defRPr/>
            </a:pPr>
            <a:r>
              <a:rPr lang="it-IT" sz="4000" b="1" dirty="0">
                <a:ln/>
                <a:solidFill>
                  <a:srgbClr val="008000"/>
                </a:solidFill>
                <a:effectLst>
                  <a:outerShdw blurRad="19685" dist="12700" dir="5400000" algn="tl" rotWithShape="0">
                    <a:srgbClr val="4F81BD">
                      <a:satMod val="130000"/>
                      <a:alpha val="60000"/>
                    </a:srgbClr>
                  </a:outerShdw>
                </a:effectLst>
                <a:latin typeface="Arial Black" pitchFamily="34" charset="0"/>
                <a:cs typeface="+mn-cs"/>
              </a:rPr>
              <a:t>Dio dell’universo</a:t>
            </a:r>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F8B049"/>
            </a:gs>
            <a:gs pos="17999">
              <a:srgbClr val="B43E85"/>
            </a:gs>
            <a:gs pos="31000">
              <a:srgbClr val="C50849"/>
            </a:gs>
            <a:gs pos="33000">
              <a:srgbClr val="F952A0"/>
            </a:gs>
            <a:gs pos="37000">
              <a:srgbClr val="FEE7F2"/>
            </a:gs>
            <a:gs pos="78999">
              <a:srgbClr val="F8B049"/>
            </a:gs>
            <a:gs pos="87000">
              <a:srgbClr val="F8B049"/>
            </a:gs>
            <a:gs pos="100000">
              <a:srgbClr val="FC9FCB"/>
            </a:gs>
          </a:gsLst>
          <a:lin ang="18900000" scaled="1"/>
        </a:gradFill>
        <a:effectLst/>
      </p:bgPr>
    </p:bg>
    <p:spTree>
      <p:nvGrpSpPr>
        <p:cNvPr id="1" name=""/>
        <p:cNvGrpSpPr/>
        <p:nvPr/>
      </p:nvGrpSpPr>
      <p:grpSpPr>
        <a:xfrm>
          <a:off x="0" y="0"/>
          <a:ext cx="0" cy="0"/>
          <a:chOff x="0" y="0"/>
          <a:chExt cx="0" cy="0"/>
        </a:xfrm>
      </p:grpSpPr>
      <p:pic>
        <p:nvPicPr>
          <p:cNvPr id="22530" name="Picture 2" descr="pastori"/>
          <p:cNvPicPr>
            <a:picLocks noChangeAspect="1" noChangeArrowheads="1"/>
          </p:cNvPicPr>
          <p:nvPr/>
        </p:nvPicPr>
        <p:blipFill>
          <a:blip r:embed="rId2" cstate="email"/>
          <a:srcRect/>
          <a:stretch>
            <a:fillRect/>
          </a:stretch>
        </p:blipFill>
        <p:spPr bwMode="auto">
          <a:xfrm>
            <a:off x="0" y="0"/>
            <a:ext cx="5143500" cy="6858000"/>
          </a:xfrm>
          <a:prstGeom prst="rect">
            <a:avLst/>
          </a:prstGeom>
          <a:noFill/>
          <a:ln w="9525">
            <a:noFill/>
            <a:miter lim="800000"/>
            <a:headEnd/>
            <a:tailEnd/>
          </a:ln>
        </p:spPr>
      </p:pic>
      <p:sp>
        <p:nvSpPr>
          <p:cNvPr id="51203" name="Text Box 3"/>
          <p:cNvSpPr txBox="1">
            <a:spLocks noChangeArrowheads="1"/>
          </p:cNvSpPr>
          <p:nvPr/>
        </p:nvSpPr>
        <p:spPr bwMode="auto">
          <a:xfrm>
            <a:off x="5508625" y="765175"/>
            <a:ext cx="3097213" cy="5826125"/>
          </a:xfrm>
          <a:prstGeom prst="rect">
            <a:avLst/>
          </a:prstGeom>
          <a:noFill/>
          <a:ln w="9525">
            <a:noFill/>
            <a:miter lim="800000"/>
            <a:headEnd/>
            <a:tailEnd/>
          </a:ln>
        </p:spPr>
        <p:txBody>
          <a:bodyPr>
            <a:spAutoFit/>
          </a:bodyPr>
          <a:lstStyle/>
          <a:p>
            <a:pPr>
              <a:spcBef>
                <a:spcPct val="50000"/>
              </a:spcBef>
            </a:pPr>
            <a:r>
              <a:rPr lang="it-IT" sz="4000">
                <a:solidFill>
                  <a:srgbClr val="FF0C14"/>
                </a:solidFill>
                <a:latin typeface="Comic Sans MS" pitchFamily="66" charset="0"/>
              </a:rPr>
              <a:t>egli incontrerà</a:t>
            </a:r>
          </a:p>
          <a:p>
            <a:pPr>
              <a:spcBef>
                <a:spcPct val="50000"/>
              </a:spcBef>
            </a:pPr>
            <a:endParaRPr lang="it-IT" sz="800">
              <a:solidFill>
                <a:srgbClr val="FF0C14"/>
              </a:solidFill>
              <a:latin typeface="Comic Sans MS" pitchFamily="66" charset="0"/>
            </a:endParaRPr>
          </a:p>
          <a:p>
            <a:pPr>
              <a:spcBef>
                <a:spcPct val="50000"/>
              </a:spcBef>
            </a:pPr>
            <a:r>
              <a:rPr lang="it-IT" sz="4000">
                <a:solidFill>
                  <a:srgbClr val="FF0C14"/>
                </a:solidFill>
                <a:latin typeface="Comic Sans MS" pitchFamily="66" charset="0"/>
              </a:rPr>
              <a:t>nel suo immenso</a:t>
            </a:r>
          </a:p>
          <a:p>
            <a:pPr>
              <a:spcBef>
                <a:spcPct val="50000"/>
              </a:spcBef>
            </a:pPr>
            <a:endParaRPr lang="it-IT" sz="800">
              <a:solidFill>
                <a:srgbClr val="FF0C14"/>
              </a:solidFill>
              <a:latin typeface="Comic Sans MS" pitchFamily="66" charset="0"/>
            </a:endParaRPr>
          </a:p>
          <a:p>
            <a:pPr>
              <a:spcBef>
                <a:spcPct val="50000"/>
              </a:spcBef>
            </a:pPr>
            <a:r>
              <a:rPr lang="it-IT" sz="4000">
                <a:solidFill>
                  <a:srgbClr val="FF0C14"/>
                </a:solidFill>
                <a:latin typeface="Comic Sans MS" pitchFamily="66" charset="0"/>
              </a:rPr>
              <a:t>Amore</a:t>
            </a:r>
          </a:p>
          <a:p>
            <a:pPr>
              <a:spcBef>
                <a:spcPct val="50000"/>
              </a:spcBef>
            </a:pPr>
            <a:endParaRPr lang="it-IT" sz="800">
              <a:solidFill>
                <a:srgbClr val="FF0C14"/>
              </a:solidFill>
              <a:latin typeface="Comic Sans MS" pitchFamily="66" charset="0"/>
            </a:endParaRPr>
          </a:p>
          <a:p>
            <a:pPr>
              <a:spcBef>
                <a:spcPct val="50000"/>
              </a:spcBef>
            </a:pPr>
            <a:r>
              <a:rPr lang="it-IT" sz="4000">
                <a:solidFill>
                  <a:srgbClr val="FF0C14"/>
                </a:solidFill>
                <a:latin typeface="Comic Sans MS" pitchFamily="66" charset="0"/>
              </a:rPr>
              <a:t>tutta l’umanità.</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8" name="Immagine 3" descr="Eucaristia 7.JPG"/>
          <p:cNvPicPr>
            <a:picLocks noChangeAspect="1"/>
          </p:cNvPicPr>
          <p:nvPr/>
        </p:nvPicPr>
        <p:blipFill>
          <a:blip r:embed="rId2"/>
          <a:srcRect/>
          <a:stretch>
            <a:fillRect/>
          </a:stretch>
        </p:blipFill>
        <p:spPr bwMode="auto">
          <a:xfrm>
            <a:off x="1143000" y="0"/>
            <a:ext cx="6954838" cy="6858000"/>
          </a:xfrm>
          <a:prstGeom prst="rect">
            <a:avLst/>
          </a:prstGeom>
          <a:noFill/>
          <a:ln w="9525">
            <a:noFill/>
            <a:miter lim="800000"/>
            <a:headEnd/>
            <a:tailEnd/>
          </a:ln>
        </p:spPr>
      </p:pic>
      <p:sp>
        <p:nvSpPr>
          <p:cNvPr id="2" name="CasellaDiTesto 1"/>
          <p:cNvSpPr txBox="1"/>
          <p:nvPr/>
        </p:nvSpPr>
        <p:spPr>
          <a:xfrm>
            <a:off x="357188" y="642938"/>
            <a:ext cx="8786812" cy="3170237"/>
          </a:xfrm>
          <a:prstGeom prst="rect">
            <a:avLst/>
          </a:prstGeom>
          <a:solidFill>
            <a:srgbClr val="FFFFFF">
              <a:alpha val="69804"/>
            </a:srgbClr>
          </a:solidFill>
          <a:effectLst>
            <a:softEdge rad="127000"/>
          </a:effectLst>
        </p:spPr>
        <p:txBody>
          <a:bodyPr>
            <a:spAutoFit/>
          </a:bodyPr>
          <a:lstStyle/>
          <a:p>
            <a:pPr eaLnBrk="0" hangingPunct="0">
              <a:defRPr/>
            </a:pPr>
            <a:r>
              <a:rPr lang="it-IT" sz="4400" dirty="0">
                <a:latin typeface="Times" charset="0"/>
                <a:cs typeface="+mn-cs"/>
              </a:rPr>
              <a:t>Mistero della fede.</a:t>
            </a:r>
          </a:p>
          <a:p>
            <a:pPr eaLnBrk="0" hangingPunct="0">
              <a:defRPr/>
            </a:pPr>
            <a:endParaRPr lang="it-IT" dirty="0">
              <a:latin typeface="Times" charset="0"/>
              <a:cs typeface="+mn-cs"/>
            </a:endParaRPr>
          </a:p>
          <a:p>
            <a:pPr eaLnBrk="0" hangingPunct="0">
              <a:defRPr/>
            </a:pPr>
            <a:r>
              <a:rPr lang="it-IT" sz="4400" b="1" dirty="0">
                <a:solidFill>
                  <a:srgbClr val="FF0000"/>
                </a:solidFill>
                <a:effectLst>
                  <a:outerShdw blurRad="38100" dist="38100" dir="2700000" algn="tl">
                    <a:srgbClr val="000000">
                      <a:alpha val="43137"/>
                    </a:srgbClr>
                  </a:outerShdw>
                </a:effectLst>
                <a:latin typeface="Times" charset="0"/>
                <a:cs typeface="+mn-cs"/>
              </a:rPr>
              <a:t>Annunziamo la tua morte, Signore, </a:t>
            </a:r>
          </a:p>
          <a:p>
            <a:pPr eaLnBrk="0" hangingPunct="0">
              <a:defRPr/>
            </a:pPr>
            <a:r>
              <a:rPr lang="it-IT" sz="4400" b="1" dirty="0">
                <a:solidFill>
                  <a:srgbClr val="FF0000"/>
                </a:solidFill>
                <a:effectLst>
                  <a:outerShdw blurRad="38100" dist="38100" dir="2700000" algn="tl">
                    <a:srgbClr val="000000">
                      <a:alpha val="43137"/>
                    </a:srgbClr>
                  </a:outerShdw>
                </a:effectLst>
                <a:latin typeface="Times" charset="0"/>
                <a:cs typeface="+mn-cs"/>
              </a:rPr>
              <a:t>proclamiamo la tua risurrezione, </a:t>
            </a:r>
          </a:p>
          <a:p>
            <a:pPr eaLnBrk="0" hangingPunct="0">
              <a:defRPr/>
            </a:pPr>
            <a:r>
              <a:rPr lang="it-IT" sz="4400" b="1" dirty="0">
                <a:solidFill>
                  <a:srgbClr val="FF0000"/>
                </a:solidFill>
                <a:effectLst>
                  <a:outerShdw blurRad="38100" dist="38100" dir="2700000" algn="tl">
                    <a:srgbClr val="000000">
                      <a:alpha val="43137"/>
                    </a:srgbClr>
                  </a:outerShdw>
                </a:effectLst>
                <a:latin typeface="Times" charset="0"/>
                <a:cs typeface="+mn-cs"/>
              </a:rPr>
              <a:t>nell'attesa della tua venuta.</a:t>
            </a:r>
          </a:p>
        </p:txBody>
      </p:sp>
    </p:spTree>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slow">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Immagine 2" descr="0015.tif"/>
          <p:cNvPicPr>
            <a:picLocks noChangeAspect="1"/>
          </p:cNvPicPr>
          <p:nvPr/>
        </p:nvPicPr>
        <p:blipFill>
          <a:blip r:embed="rId2"/>
          <a:srcRect/>
          <a:stretch>
            <a:fillRect/>
          </a:stretch>
        </p:blipFill>
        <p:spPr bwMode="auto">
          <a:xfrm>
            <a:off x="1643063" y="0"/>
            <a:ext cx="7500937" cy="6856413"/>
          </a:xfrm>
          <a:prstGeom prst="rect">
            <a:avLst/>
          </a:prstGeom>
          <a:noFill/>
          <a:ln w="9525">
            <a:noFill/>
            <a:miter lim="800000"/>
            <a:headEnd/>
            <a:tailEnd/>
          </a:ln>
        </p:spPr>
      </p:pic>
      <p:sp>
        <p:nvSpPr>
          <p:cNvPr id="3073" name="Rectangle 1"/>
          <p:cNvSpPr>
            <a:spLocks noChangeArrowheads="1"/>
          </p:cNvSpPr>
          <p:nvPr/>
        </p:nvSpPr>
        <p:spPr bwMode="auto">
          <a:xfrm>
            <a:off x="714375" y="285750"/>
            <a:ext cx="7450138" cy="5508625"/>
          </a:xfrm>
          <a:prstGeom prst="rect">
            <a:avLst/>
          </a:prstGeom>
          <a:solidFill>
            <a:srgbClr val="FFFFFF">
              <a:alpha val="80000"/>
            </a:srgbClr>
          </a:solidFill>
          <a:ln w="9525">
            <a:noFill/>
            <a:miter lim="800000"/>
            <a:headEnd/>
            <a:tailEnd/>
          </a:ln>
          <a:effectLst>
            <a:softEdge rad="317500"/>
          </a:effectLst>
        </p:spPr>
        <p:txBody>
          <a:bodyPr wrap="none" anchor="ctr">
            <a:spAutoFit/>
          </a:bodyPr>
          <a:lstStyle/>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Per Cristo,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con Cristo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e in Cristo,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a te, Dio Padre onnipotente,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nell'unità dello Spirito Santo,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ogni onore e gloria </a:t>
            </a:r>
          </a:p>
          <a:p>
            <a:pPr algn="just" eaLnBrk="0" hangingPunct="0">
              <a:defRPr/>
            </a:pPr>
            <a:r>
              <a:rPr lang="it-IT" sz="4400" dirty="0">
                <a:solidFill>
                  <a:srgbClr val="FF0000"/>
                </a:solidFill>
                <a:effectLst>
                  <a:outerShdw blurRad="38100" dist="38100" dir="2700000" algn="tl">
                    <a:srgbClr val="000000">
                      <a:alpha val="43137"/>
                    </a:srgbClr>
                  </a:outerShdw>
                </a:effectLst>
                <a:ea typeface="Times New Roman" pitchFamily="18" charset="0"/>
                <a:cs typeface="+mn-cs"/>
              </a:rPr>
              <a:t>per tutti i secoli dei secoli.</a:t>
            </a:r>
            <a:endParaRPr lang="it-IT" sz="4400" dirty="0">
              <a:solidFill>
                <a:srgbClr val="FF0000"/>
              </a:solidFill>
              <a:effectLst>
                <a:outerShdw blurRad="38100" dist="38100" dir="2700000" algn="tl">
                  <a:srgbClr val="000000">
                    <a:alpha val="43137"/>
                  </a:srgbClr>
                </a:outerShdw>
              </a:effectLst>
              <a:cs typeface="+mn-cs"/>
            </a:endParaRPr>
          </a:p>
          <a:p>
            <a:pPr algn="r" eaLnBrk="0" hangingPunct="0">
              <a:defRPr/>
            </a:pPr>
            <a:r>
              <a:rPr lang="it-IT" sz="4400" b="1" dirty="0">
                <a:solidFill>
                  <a:srgbClr val="FF0000"/>
                </a:solidFill>
                <a:effectLst>
                  <a:outerShdw blurRad="38100" dist="38100" dir="2700000" algn="tl">
                    <a:srgbClr val="000000">
                      <a:alpha val="43137"/>
                    </a:srgbClr>
                  </a:outerShdw>
                </a:effectLst>
                <a:ea typeface="Times New Roman" pitchFamily="18" charset="0"/>
                <a:cs typeface="+mn-cs"/>
              </a:rPr>
              <a:t>Amen.</a:t>
            </a:r>
            <a:endParaRPr lang="it-IT" sz="4400" dirty="0">
              <a:solidFill>
                <a:srgbClr val="FF0000"/>
              </a:solidFill>
              <a:effectLst>
                <a:outerShdw blurRad="38100" dist="38100" dir="2700000" algn="tl">
                  <a:srgbClr val="000000">
                    <a:alpha val="43137"/>
                  </a:srgbClr>
                </a:outerShdw>
              </a:effectLst>
              <a:cs typeface="+mn-cs"/>
            </a:endParaRPr>
          </a:p>
        </p:txBody>
      </p:sp>
    </p:spTree>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Picture 7" descr="47"/>
          <p:cNvPicPr>
            <a:picLocks noChangeAspect="1" noChangeArrowheads="1"/>
          </p:cNvPicPr>
          <p:nvPr/>
        </p:nvPicPr>
        <p:blipFill>
          <a:blip r:embed="rId2"/>
          <a:srcRect/>
          <a:stretch>
            <a:fillRect/>
          </a:stretch>
        </p:blipFill>
        <p:spPr bwMode="auto">
          <a:xfrm>
            <a:off x="0" y="0"/>
            <a:ext cx="9144000" cy="6837363"/>
          </a:xfrm>
          <a:prstGeom prst="rect">
            <a:avLst/>
          </a:prstGeom>
          <a:noFill/>
          <a:ln w="9525">
            <a:noFill/>
            <a:miter lim="800000"/>
            <a:headEnd/>
            <a:tailEnd/>
          </a:ln>
        </p:spPr>
      </p:pic>
      <p:sp>
        <p:nvSpPr>
          <p:cNvPr id="101378" name="Rectangle 1"/>
          <p:cNvSpPr>
            <a:spLocks noChangeArrowheads="1"/>
          </p:cNvSpPr>
          <p:nvPr/>
        </p:nvSpPr>
        <p:spPr bwMode="auto">
          <a:xfrm>
            <a:off x="214313" y="314525"/>
            <a:ext cx="8715405" cy="6186309"/>
          </a:xfrm>
          <a:prstGeom prst="rect">
            <a:avLst/>
          </a:prstGeom>
          <a:solidFill>
            <a:srgbClr val="FFFFFF">
              <a:alpha val="69804"/>
            </a:srgbClr>
          </a:solidFill>
          <a:ln w="9525">
            <a:noFill/>
            <a:miter lim="800000"/>
            <a:headEnd/>
            <a:tailEnd/>
          </a:ln>
          <a:effectLst>
            <a:softEdge rad="63500"/>
          </a:effectLst>
        </p:spPr>
        <p:txBody>
          <a:bodyPr anchor="ctr">
            <a:spAutoFit/>
          </a:bodyPr>
          <a:lstStyle/>
          <a:p>
            <a:pPr algn="just" eaLnBrk="0" hangingPunct="0">
              <a:defRPr/>
            </a:pPr>
            <a:r>
              <a:rPr lang="it-IT" sz="3600" b="1" dirty="0">
                <a:solidFill>
                  <a:prstClr val="black"/>
                </a:solidFill>
                <a:effectLst>
                  <a:outerShdw blurRad="38100" dist="38100" dir="2700000" algn="tl">
                    <a:srgbClr val="000000">
                      <a:alpha val="43137"/>
                    </a:srgbClr>
                  </a:outerShdw>
                </a:effectLst>
                <a:cs typeface="Times New Roman" pitchFamily="18" charset="0"/>
              </a:rPr>
              <a:t>Padre nostro, che sei nei cieli, </a:t>
            </a:r>
          </a:p>
          <a:p>
            <a:pPr algn="just" eaLnBrk="0" hangingPunct="0">
              <a:defRPr/>
            </a:pPr>
            <a:r>
              <a:rPr lang="it-IT" sz="3600" b="1" dirty="0">
                <a:solidFill>
                  <a:prstClr val="black"/>
                </a:solidFill>
                <a:effectLst>
                  <a:outerShdw blurRad="38100" dist="38100" dir="2700000" algn="tl">
                    <a:srgbClr val="000000">
                      <a:alpha val="43137"/>
                    </a:srgbClr>
                  </a:outerShdw>
                </a:effectLst>
                <a:cs typeface="Times New Roman" pitchFamily="18" charset="0"/>
              </a:rPr>
              <a:t>sia santificato il tuo nome, </a:t>
            </a:r>
          </a:p>
          <a:p>
            <a:pPr algn="just" eaLnBrk="0" hangingPunct="0">
              <a:defRPr/>
            </a:pPr>
            <a:r>
              <a:rPr lang="it-IT" sz="3600" b="1" dirty="0">
                <a:solidFill>
                  <a:prstClr val="black"/>
                </a:solidFill>
                <a:effectLst>
                  <a:outerShdw blurRad="38100" dist="38100" dir="2700000" algn="tl">
                    <a:srgbClr val="000000">
                      <a:alpha val="43137"/>
                    </a:srgbClr>
                  </a:outerShdw>
                </a:effectLst>
                <a:cs typeface="Times New Roman" pitchFamily="18" charset="0"/>
              </a:rPr>
              <a:t>venga il tuo regno, </a:t>
            </a:r>
          </a:p>
          <a:p>
            <a:pPr algn="just" eaLnBrk="0" hangingPunct="0">
              <a:defRPr/>
            </a:pPr>
            <a:r>
              <a:rPr lang="it-IT" sz="3600" b="1" dirty="0">
                <a:solidFill>
                  <a:prstClr val="black"/>
                </a:solidFill>
                <a:effectLst>
                  <a:outerShdw blurRad="38100" dist="38100" dir="2700000" algn="tl">
                    <a:srgbClr val="000000">
                      <a:alpha val="43137"/>
                    </a:srgbClr>
                  </a:outerShdw>
                </a:effectLst>
                <a:cs typeface="Times New Roman" pitchFamily="18" charset="0"/>
              </a:rPr>
              <a:t>sia fatta la tua volontà, </a:t>
            </a:r>
          </a:p>
          <a:p>
            <a:pPr algn="just" eaLnBrk="0" hangingPunct="0">
              <a:defRPr/>
            </a:pPr>
            <a:r>
              <a:rPr lang="it-IT" sz="3600" b="1" dirty="0">
                <a:solidFill>
                  <a:prstClr val="black"/>
                </a:solidFill>
                <a:effectLst>
                  <a:outerShdw blurRad="38100" dist="38100" dir="2700000" algn="tl">
                    <a:srgbClr val="000000">
                      <a:alpha val="43137"/>
                    </a:srgbClr>
                  </a:outerShdw>
                </a:effectLst>
                <a:cs typeface="Times New Roman" pitchFamily="18" charset="0"/>
              </a:rPr>
              <a:t>come in cielo così in terra. </a:t>
            </a:r>
          </a:p>
          <a:p>
            <a:pPr algn="just" eaLnBrk="0" hangingPunct="0">
              <a:defRPr/>
            </a:pPr>
            <a:r>
              <a:rPr lang="it-IT" sz="3600" b="1" dirty="0">
                <a:solidFill>
                  <a:prstClr val="black"/>
                </a:solidFill>
                <a:effectLst>
                  <a:outerShdw blurRad="38100" dist="38100" dir="2700000" algn="tl">
                    <a:srgbClr val="000000">
                      <a:alpha val="43137"/>
                    </a:srgbClr>
                  </a:outerShdw>
                </a:effectLst>
                <a:cs typeface="Times New Roman" pitchFamily="18" charset="0"/>
              </a:rPr>
              <a:t>Dacci oggi il nostro pane quotidiano, </a:t>
            </a:r>
          </a:p>
          <a:p>
            <a:pPr algn="just" eaLnBrk="0" hangingPunct="0">
              <a:defRPr/>
            </a:pPr>
            <a:r>
              <a:rPr lang="it-IT" sz="3600" b="1" dirty="0">
                <a:solidFill>
                  <a:prstClr val="black"/>
                </a:solidFill>
                <a:effectLst>
                  <a:outerShdw blurRad="38100" dist="38100" dir="2700000" algn="tl">
                    <a:srgbClr val="000000">
                      <a:alpha val="43137"/>
                    </a:srgbClr>
                  </a:outerShdw>
                </a:effectLst>
                <a:cs typeface="Times New Roman" pitchFamily="18" charset="0"/>
              </a:rPr>
              <a:t>e rimetti a noi i nostri debiti </a:t>
            </a:r>
          </a:p>
          <a:p>
            <a:pPr algn="just" eaLnBrk="0" hangingPunct="0">
              <a:defRPr/>
            </a:pPr>
            <a:r>
              <a:rPr lang="it-IT" sz="3600" b="1" dirty="0">
                <a:solidFill>
                  <a:prstClr val="black"/>
                </a:solidFill>
                <a:effectLst>
                  <a:outerShdw blurRad="38100" dist="38100" dir="2700000" algn="tl">
                    <a:srgbClr val="000000">
                      <a:alpha val="43137"/>
                    </a:srgbClr>
                  </a:outerShdw>
                </a:effectLst>
                <a:cs typeface="Times New Roman" pitchFamily="18" charset="0"/>
              </a:rPr>
              <a:t>come noi li rimettiamo </a:t>
            </a:r>
          </a:p>
          <a:p>
            <a:pPr algn="just" eaLnBrk="0" hangingPunct="0">
              <a:defRPr/>
            </a:pPr>
            <a:r>
              <a:rPr lang="it-IT" sz="3600" b="1" dirty="0">
                <a:solidFill>
                  <a:prstClr val="black"/>
                </a:solidFill>
                <a:effectLst>
                  <a:outerShdw blurRad="38100" dist="38100" dir="2700000" algn="tl">
                    <a:srgbClr val="000000">
                      <a:alpha val="43137"/>
                    </a:srgbClr>
                  </a:outerShdw>
                </a:effectLst>
                <a:cs typeface="Times New Roman" pitchFamily="18" charset="0"/>
              </a:rPr>
              <a:t>ai nostri debitori, </a:t>
            </a:r>
          </a:p>
          <a:p>
            <a:pPr algn="just" eaLnBrk="0" hangingPunct="0">
              <a:defRPr/>
            </a:pPr>
            <a:r>
              <a:rPr lang="it-IT" sz="3600" b="1" dirty="0">
                <a:solidFill>
                  <a:prstClr val="black"/>
                </a:solidFill>
                <a:effectLst>
                  <a:outerShdw blurRad="38100" dist="38100" dir="2700000" algn="tl">
                    <a:srgbClr val="000000">
                      <a:alpha val="43137"/>
                    </a:srgbClr>
                  </a:outerShdw>
                </a:effectLst>
                <a:cs typeface="Times New Roman" pitchFamily="18" charset="0"/>
              </a:rPr>
              <a:t>e non ci indurre in tentazione, </a:t>
            </a:r>
          </a:p>
          <a:p>
            <a:pPr algn="just" eaLnBrk="0" hangingPunct="0">
              <a:defRPr/>
            </a:pPr>
            <a:r>
              <a:rPr lang="it-IT" sz="3600" b="1" dirty="0">
                <a:solidFill>
                  <a:prstClr val="black"/>
                </a:solidFill>
                <a:effectLst>
                  <a:outerShdw blurRad="38100" dist="38100" dir="2700000" algn="tl">
                    <a:srgbClr val="000000">
                      <a:alpha val="43137"/>
                    </a:srgbClr>
                  </a:outerShdw>
                </a:effectLst>
                <a:cs typeface="Times New Roman" pitchFamily="18" charset="0"/>
              </a:rPr>
              <a:t>ma liberaci dal male.</a:t>
            </a:r>
            <a:endParaRPr lang="it-IT" sz="3600" dirty="0">
              <a:solidFill>
                <a:prstClr val="black"/>
              </a:solidFill>
              <a:effectLst>
                <a:outerShdw blurRad="38100" dist="38100" dir="2700000" algn="tl">
                  <a:srgbClr val="000000">
                    <a:alpha val="43137"/>
                  </a:srgbClr>
                </a:outerShdw>
              </a:effectLst>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fade">
                                      <p:cBhvr>
                                        <p:cTn id="7" dur="2000"/>
                                        <p:tgtEl>
                                          <p:spTgt spid="101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10" descr="http://tillilh9821.altervista.org/albums/userpics/10001/lwjas0105.jpg"/>
          <p:cNvPicPr>
            <a:picLocks noChangeAspect="1" noChangeArrowheads="1"/>
          </p:cNvPicPr>
          <p:nvPr/>
        </p:nvPicPr>
        <p:blipFill>
          <a:blip r:embed="rId2"/>
          <a:srcRect/>
          <a:stretch>
            <a:fillRect/>
          </a:stretch>
        </p:blipFill>
        <p:spPr bwMode="auto">
          <a:xfrm>
            <a:off x="0" y="0"/>
            <a:ext cx="5889625" cy="6858000"/>
          </a:xfrm>
          <a:prstGeom prst="rect">
            <a:avLst/>
          </a:prstGeom>
          <a:noFill/>
          <a:ln w="9525">
            <a:noFill/>
            <a:miter lim="800000"/>
            <a:headEnd/>
            <a:tailEnd/>
          </a:ln>
        </p:spPr>
      </p:pic>
      <p:sp>
        <p:nvSpPr>
          <p:cNvPr id="116737" name="Rectangle 1"/>
          <p:cNvSpPr>
            <a:spLocks noChangeArrowheads="1"/>
          </p:cNvSpPr>
          <p:nvPr/>
        </p:nvSpPr>
        <p:spPr bwMode="auto">
          <a:xfrm>
            <a:off x="6143625" y="857250"/>
            <a:ext cx="3000375" cy="4154488"/>
          </a:xfrm>
          <a:prstGeom prst="rect">
            <a:avLst/>
          </a:prstGeom>
          <a:noFill/>
          <a:ln w="9525">
            <a:noFill/>
            <a:miter lim="800000"/>
            <a:headEnd/>
            <a:tailEnd/>
          </a:ln>
          <a:effectLst/>
        </p:spPr>
        <p:txBody>
          <a:bodyPr anchor="ctr">
            <a:spAutoFit/>
          </a:bodyPr>
          <a:lstStyle/>
          <a:p>
            <a:pPr algn="just" eaLnBrk="0" hangingPunct="0">
              <a:defRPr/>
            </a:pPr>
            <a:r>
              <a:rPr lang="it-IT" sz="4400" b="1" dirty="0">
                <a:effectLst>
                  <a:outerShdw blurRad="38100" dist="38100" dir="2700000" algn="tl">
                    <a:srgbClr val="000000">
                      <a:alpha val="43137"/>
                    </a:srgbClr>
                  </a:outerShdw>
                </a:effectLst>
                <a:ea typeface="Times New Roman" pitchFamily="18" charset="0"/>
                <a:cs typeface="+mn-cs"/>
              </a:rPr>
              <a:t>Tuo </a:t>
            </a:r>
          </a:p>
          <a:p>
            <a:pPr algn="just" eaLnBrk="0" hangingPunct="0">
              <a:defRPr/>
            </a:pPr>
            <a:r>
              <a:rPr lang="it-IT" sz="4400" b="1" dirty="0">
                <a:effectLst>
                  <a:outerShdw blurRad="38100" dist="38100" dir="2700000" algn="tl">
                    <a:srgbClr val="000000">
                      <a:alpha val="43137"/>
                    </a:srgbClr>
                  </a:outerShdw>
                </a:effectLst>
                <a:ea typeface="Times New Roman" pitchFamily="18" charset="0"/>
                <a:cs typeface="+mn-cs"/>
              </a:rPr>
              <a:t>è il regno, </a:t>
            </a:r>
          </a:p>
          <a:p>
            <a:pPr algn="just" eaLnBrk="0" hangingPunct="0">
              <a:defRPr/>
            </a:pPr>
            <a:r>
              <a:rPr lang="it-IT" sz="4400" b="1" dirty="0">
                <a:effectLst>
                  <a:outerShdw blurRad="38100" dist="38100" dir="2700000" algn="tl">
                    <a:srgbClr val="000000">
                      <a:alpha val="43137"/>
                    </a:srgbClr>
                  </a:outerShdw>
                </a:effectLst>
                <a:ea typeface="Times New Roman" pitchFamily="18" charset="0"/>
                <a:cs typeface="+mn-cs"/>
              </a:rPr>
              <a:t>tua </a:t>
            </a:r>
          </a:p>
          <a:p>
            <a:pPr algn="just" eaLnBrk="0" hangingPunct="0">
              <a:defRPr/>
            </a:pPr>
            <a:r>
              <a:rPr lang="it-IT" sz="4400" b="1" dirty="0">
                <a:effectLst>
                  <a:outerShdw blurRad="38100" dist="38100" dir="2700000" algn="tl">
                    <a:srgbClr val="000000">
                      <a:alpha val="43137"/>
                    </a:srgbClr>
                  </a:outerShdw>
                </a:effectLst>
                <a:ea typeface="Times New Roman" pitchFamily="18" charset="0"/>
                <a:cs typeface="+mn-cs"/>
              </a:rPr>
              <a:t>la potenza </a:t>
            </a:r>
          </a:p>
          <a:p>
            <a:pPr algn="just" eaLnBrk="0" hangingPunct="0">
              <a:defRPr/>
            </a:pPr>
            <a:r>
              <a:rPr lang="it-IT" sz="4400" b="1" dirty="0">
                <a:effectLst>
                  <a:outerShdw blurRad="38100" dist="38100" dir="2700000" algn="tl">
                    <a:srgbClr val="000000">
                      <a:alpha val="43137"/>
                    </a:srgbClr>
                  </a:outerShdw>
                </a:effectLst>
                <a:ea typeface="Times New Roman" pitchFamily="18" charset="0"/>
                <a:cs typeface="+mn-cs"/>
              </a:rPr>
              <a:t>e la gloria </a:t>
            </a:r>
          </a:p>
          <a:p>
            <a:pPr algn="just" eaLnBrk="0" hangingPunct="0">
              <a:defRPr/>
            </a:pPr>
            <a:r>
              <a:rPr lang="it-IT" sz="4400" b="1" dirty="0">
                <a:effectLst>
                  <a:outerShdw blurRad="38100" dist="38100" dir="2700000" algn="tl">
                    <a:srgbClr val="000000">
                      <a:alpha val="43137"/>
                    </a:srgbClr>
                  </a:outerShdw>
                </a:effectLst>
                <a:ea typeface="Times New Roman" pitchFamily="18" charset="0"/>
                <a:cs typeface="+mn-cs"/>
              </a:rPr>
              <a:t>nei secoli.</a:t>
            </a:r>
            <a:endParaRPr lang="it-IT" sz="4400" dirty="0">
              <a:effectLst>
                <a:outerShdw blurRad="38100" dist="38100" dir="2700000" algn="tl">
                  <a:srgbClr val="000000">
                    <a:alpha val="43137"/>
                  </a:srgbClr>
                </a:outerShdw>
              </a:effectLst>
              <a:cs typeface="+mn-cs"/>
            </a:endParaRPr>
          </a:p>
        </p:txBody>
      </p:sp>
    </p:spTree>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olomba1"/>
          <p:cNvPicPr>
            <a:picLocks noChangeAspect="1" noChangeArrowheads="1"/>
          </p:cNvPicPr>
          <p:nvPr/>
        </p:nvPicPr>
        <p:blipFill>
          <a:blip r:embed="rId2"/>
          <a:srcRect/>
          <a:stretch>
            <a:fillRect/>
          </a:stretch>
        </p:blipFill>
        <p:spPr bwMode="auto">
          <a:xfrm>
            <a:off x="0" y="0"/>
            <a:ext cx="6357938" cy="6888163"/>
          </a:xfrm>
          <a:prstGeom prst="rect">
            <a:avLst/>
          </a:prstGeom>
          <a:noFill/>
          <a:ln w="9525">
            <a:noFill/>
            <a:miter lim="800000"/>
            <a:headEnd/>
            <a:tailEnd/>
          </a:ln>
        </p:spPr>
      </p:pic>
      <p:sp>
        <p:nvSpPr>
          <p:cNvPr id="125955" name="Rettangolo 1"/>
          <p:cNvSpPr>
            <a:spLocks noChangeArrowheads="1"/>
          </p:cNvSpPr>
          <p:nvPr/>
        </p:nvSpPr>
        <p:spPr bwMode="auto">
          <a:xfrm>
            <a:off x="5543550" y="1143000"/>
            <a:ext cx="3721100" cy="4154488"/>
          </a:xfrm>
          <a:prstGeom prst="rect">
            <a:avLst/>
          </a:prstGeom>
          <a:noFill/>
          <a:ln w="9525">
            <a:noFill/>
            <a:miter lim="800000"/>
            <a:headEnd/>
            <a:tailEnd/>
          </a:ln>
        </p:spPr>
        <p:txBody>
          <a:bodyPr wrap="none">
            <a:spAutoFit/>
          </a:bodyPr>
          <a:lstStyle/>
          <a:p>
            <a:pPr eaLnBrk="0" hangingPunct="0"/>
            <a:r>
              <a:rPr lang="it-IT" sz="6600" b="1">
                <a:latin typeface="Tahoma" pitchFamily="34" charset="0"/>
                <a:cs typeface="Times New Roman" pitchFamily="18" charset="0"/>
              </a:rPr>
              <a:t>    La </a:t>
            </a:r>
          </a:p>
          <a:p>
            <a:pPr eaLnBrk="0" hangingPunct="0"/>
            <a:r>
              <a:rPr lang="it-IT" sz="6600" b="1">
                <a:latin typeface="Tahoma" pitchFamily="34" charset="0"/>
                <a:cs typeface="Times New Roman" pitchFamily="18" charset="0"/>
              </a:rPr>
              <a:t>    pace </a:t>
            </a:r>
          </a:p>
          <a:p>
            <a:pPr eaLnBrk="0" hangingPunct="0"/>
            <a:r>
              <a:rPr lang="it-IT" sz="6600" b="1">
                <a:latin typeface="Tahoma" pitchFamily="34" charset="0"/>
                <a:cs typeface="Times New Roman" pitchFamily="18" charset="0"/>
              </a:rPr>
              <a:t>    viene </a:t>
            </a:r>
          </a:p>
          <a:p>
            <a:pPr eaLnBrk="0" hangingPunct="0"/>
            <a:r>
              <a:rPr lang="it-IT" sz="6600" b="1">
                <a:latin typeface="Tahoma" pitchFamily="34" charset="0"/>
                <a:cs typeface="Times New Roman" pitchFamily="18" charset="0"/>
              </a:rPr>
              <a:t>dall'alto</a:t>
            </a:r>
            <a:endParaRPr lang="it-IT" sz="660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http://www.trombosi.org/cuore2004b.jpg"/>
          <p:cNvPicPr>
            <a:picLocks noChangeAspect="1" noChangeArrowheads="1"/>
          </p:cNvPicPr>
          <p:nvPr/>
        </p:nvPicPr>
        <p:blipFill>
          <a:blip r:embed="rId2">
            <a:clrChange>
              <a:clrFrom>
                <a:srgbClr val="EDEBDE"/>
              </a:clrFrom>
              <a:clrTo>
                <a:srgbClr val="EDEBDE">
                  <a:alpha val="0"/>
                </a:srgbClr>
              </a:clrTo>
            </a:clrChange>
          </a:blip>
          <a:srcRect/>
          <a:stretch>
            <a:fillRect/>
          </a:stretch>
        </p:blipFill>
        <p:spPr bwMode="auto">
          <a:xfrm>
            <a:off x="0" y="0"/>
            <a:ext cx="6000750" cy="6858000"/>
          </a:xfrm>
          <a:prstGeom prst="rect">
            <a:avLst/>
          </a:prstGeom>
          <a:noFill/>
          <a:ln w="9525">
            <a:noFill/>
            <a:miter lim="800000"/>
            <a:headEnd/>
            <a:tailEnd/>
          </a:ln>
        </p:spPr>
      </p:pic>
      <p:sp>
        <p:nvSpPr>
          <p:cNvPr id="126979" name="Rettangolo 1"/>
          <p:cNvSpPr>
            <a:spLocks noChangeArrowheads="1"/>
          </p:cNvSpPr>
          <p:nvPr/>
        </p:nvSpPr>
        <p:spPr bwMode="auto">
          <a:xfrm>
            <a:off x="6357938" y="142875"/>
            <a:ext cx="2962275" cy="3140075"/>
          </a:xfrm>
          <a:prstGeom prst="rect">
            <a:avLst/>
          </a:prstGeom>
          <a:noFill/>
          <a:ln w="9525">
            <a:noFill/>
            <a:miter lim="800000"/>
            <a:headEnd/>
            <a:tailEnd/>
          </a:ln>
        </p:spPr>
        <p:txBody>
          <a:bodyPr wrap="none">
            <a:spAutoFit/>
          </a:bodyPr>
          <a:lstStyle/>
          <a:p>
            <a:pPr eaLnBrk="0" hangingPunct="0"/>
            <a:r>
              <a:rPr lang="it-IT" sz="6600" b="1">
                <a:latin typeface="Calibri" pitchFamily="34" charset="0"/>
              </a:rPr>
              <a:t>entra </a:t>
            </a:r>
          </a:p>
          <a:p>
            <a:pPr eaLnBrk="0" hangingPunct="0"/>
            <a:r>
              <a:rPr lang="it-IT" sz="6600" b="1">
                <a:latin typeface="Calibri" pitchFamily="34" charset="0"/>
              </a:rPr>
              <a:t>nel </a:t>
            </a:r>
          </a:p>
          <a:p>
            <a:pPr eaLnBrk="0" hangingPunct="0"/>
            <a:r>
              <a:rPr lang="it-IT" sz="6600" b="1">
                <a:latin typeface="Calibri" pitchFamily="34" charset="0"/>
              </a:rPr>
              <a:t>cuore, </a:t>
            </a:r>
            <a:endParaRPr lang="it-IT" sz="660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EBFA"/>
            </a:gs>
            <a:gs pos="30000">
              <a:srgbClr val="C4D6EB"/>
            </a:gs>
            <a:gs pos="60001">
              <a:srgbClr val="85C2FF"/>
            </a:gs>
            <a:gs pos="100000">
              <a:srgbClr val="5E9EFF"/>
            </a:gs>
          </a:gsLst>
          <a:lin ang="18900000" scaled="1"/>
        </a:gradFill>
        <a:effectLst/>
      </p:bgPr>
    </p:bg>
    <p:spTree>
      <p:nvGrpSpPr>
        <p:cNvPr id="1" name=""/>
        <p:cNvGrpSpPr/>
        <p:nvPr/>
      </p:nvGrpSpPr>
      <p:grpSpPr>
        <a:xfrm>
          <a:off x="0" y="0"/>
          <a:ext cx="0" cy="0"/>
          <a:chOff x="0" y="0"/>
          <a:chExt cx="0" cy="0"/>
        </a:xfrm>
      </p:grpSpPr>
      <p:sp>
        <p:nvSpPr>
          <p:cNvPr id="52227" name="Text Box 3"/>
          <p:cNvSpPr txBox="1">
            <a:spLocks noChangeArrowheads="1"/>
          </p:cNvSpPr>
          <p:nvPr/>
        </p:nvSpPr>
        <p:spPr bwMode="auto">
          <a:xfrm>
            <a:off x="250825" y="692150"/>
            <a:ext cx="2449513" cy="2530475"/>
          </a:xfrm>
          <a:prstGeom prst="rect">
            <a:avLst/>
          </a:prstGeom>
          <a:noFill/>
          <a:ln w="9525">
            <a:noFill/>
            <a:miter lim="800000"/>
            <a:headEnd/>
            <a:tailEnd/>
          </a:ln>
        </p:spPr>
        <p:txBody>
          <a:bodyPr>
            <a:spAutoFit/>
          </a:bodyPr>
          <a:lstStyle/>
          <a:p>
            <a:pPr>
              <a:spcBef>
                <a:spcPct val="50000"/>
              </a:spcBef>
            </a:pPr>
            <a:r>
              <a:rPr lang="it-IT" sz="4000">
                <a:solidFill>
                  <a:srgbClr val="FF0C14"/>
                </a:solidFill>
                <a:latin typeface="Comic Sans MS" pitchFamily="66" charset="0"/>
              </a:rPr>
              <a:t>Ecco </a:t>
            </a:r>
          </a:p>
          <a:p>
            <a:pPr>
              <a:spcBef>
                <a:spcPct val="50000"/>
              </a:spcBef>
            </a:pPr>
            <a:r>
              <a:rPr lang="it-IT" sz="4000">
                <a:solidFill>
                  <a:srgbClr val="FF0C14"/>
                </a:solidFill>
                <a:latin typeface="Comic Sans MS" pitchFamily="66" charset="0"/>
              </a:rPr>
              <a:t>il Signore </a:t>
            </a:r>
          </a:p>
          <a:p>
            <a:pPr>
              <a:spcBef>
                <a:spcPct val="50000"/>
              </a:spcBef>
            </a:pPr>
            <a:r>
              <a:rPr lang="it-IT" sz="4000">
                <a:solidFill>
                  <a:srgbClr val="FF0C14"/>
                </a:solidFill>
                <a:latin typeface="Comic Sans MS" pitchFamily="66" charset="0"/>
              </a:rPr>
              <a:t>viene</a:t>
            </a:r>
          </a:p>
        </p:txBody>
      </p:sp>
      <p:pic>
        <p:nvPicPr>
          <p:cNvPr id="23555" name="Picture 4" descr="Clicca per immagine full size"/>
          <p:cNvPicPr>
            <a:picLocks noChangeAspect="1" noChangeArrowheads="1"/>
          </p:cNvPicPr>
          <p:nvPr/>
        </p:nvPicPr>
        <p:blipFill>
          <a:blip r:embed="rId2"/>
          <a:srcRect/>
          <a:stretch>
            <a:fillRect/>
          </a:stretch>
        </p:blipFill>
        <p:spPr bwMode="auto">
          <a:xfrm>
            <a:off x="3643313" y="0"/>
            <a:ext cx="5500687" cy="6953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1"/>
          <p:cNvSpPr>
            <a:spLocks noChangeArrowheads="1"/>
          </p:cNvSpPr>
          <p:nvPr/>
        </p:nvSpPr>
        <p:spPr bwMode="auto">
          <a:xfrm>
            <a:off x="642938" y="1285875"/>
            <a:ext cx="3000375" cy="4154488"/>
          </a:xfrm>
          <a:prstGeom prst="rect">
            <a:avLst/>
          </a:prstGeom>
          <a:noFill/>
          <a:ln w="9525">
            <a:noFill/>
            <a:miter lim="800000"/>
            <a:headEnd/>
            <a:tailEnd/>
          </a:ln>
        </p:spPr>
        <p:txBody>
          <a:bodyPr anchor="ctr">
            <a:spAutoFit/>
          </a:bodyPr>
          <a:lstStyle/>
          <a:p>
            <a:pPr eaLnBrk="0" hangingPunct="0"/>
            <a:r>
              <a:rPr lang="it-IT" sz="6600" b="1">
                <a:latin typeface="Tahoma" pitchFamily="34" charset="0"/>
                <a:ea typeface="Times New Roman" pitchFamily="18" charset="0"/>
                <a:cs typeface="Tahoma" pitchFamily="34" charset="0"/>
              </a:rPr>
              <a:t>si </a:t>
            </a:r>
          </a:p>
          <a:p>
            <a:pPr eaLnBrk="0" hangingPunct="0"/>
            <a:r>
              <a:rPr lang="it-IT" sz="6600" b="1">
                <a:latin typeface="Tahoma" pitchFamily="34" charset="0"/>
                <a:ea typeface="Times New Roman" pitchFamily="18" charset="0"/>
                <a:cs typeface="Tahoma" pitchFamily="34" charset="0"/>
              </a:rPr>
              <a:t>vede </a:t>
            </a:r>
          </a:p>
          <a:p>
            <a:pPr eaLnBrk="0" hangingPunct="0"/>
            <a:r>
              <a:rPr lang="it-IT" sz="6600" b="1">
                <a:latin typeface="Tahoma" pitchFamily="34" charset="0"/>
                <a:ea typeface="Times New Roman" pitchFamily="18" charset="0"/>
                <a:cs typeface="Tahoma" pitchFamily="34" charset="0"/>
              </a:rPr>
              <a:t>sul </a:t>
            </a:r>
          </a:p>
          <a:p>
            <a:pPr eaLnBrk="0" hangingPunct="0"/>
            <a:r>
              <a:rPr lang="it-IT" sz="6600" b="1">
                <a:latin typeface="Tahoma" pitchFamily="34" charset="0"/>
                <a:ea typeface="Times New Roman" pitchFamily="18" charset="0"/>
                <a:cs typeface="Tahoma" pitchFamily="34" charset="0"/>
              </a:rPr>
              <a:t>volto</a:t>
            </a:r>
            <a:r>
              <a:rPr lang="it-IT" sz="6600">
                <a:latin typeface="Calibri" pitchFamily="34" charset="0"/>
                <a:ea typeface="Calibri" pitchFamily="34" charset="0"/>
                <a:cs typeface="Times New Roman" pitchFamily="18" charset="0"/>
              </a:rPr>
              <a:t> </a:t>
            </a:r>
            <a:endParaRPr lang="it-IT" sz="6600">
              <a:latin typeface="Calibri" pitchFamily="34" charset="0"/>
            </a:endParaRPr>
          </a:p>
        </p:txBody>
      </p:sp>
      <p:pic>
        <p:nvPicPr>
          <p:cNvPr id="3" name="Immagine 2" descr="http://www.unicef.it/flex/images/D.044876a341a66a5cabdd/Rightface_small.jpg"/>
          <p:cNvPicPr>
            <a:picLocks noChangeAspect="1" noChangeArrowheads="1"/>
          </p:cNvPicPr>
          <p:nvPr/>
        </p:nvPicPr>
        <p:blipFill>
          <a:blip r:embed="rId2"/>
          <a:srcRect/>
          <a:stretch>
            <a:fillRect/>
          </a:stretch>
        </p:blipFill>
        <p:spPr bwMode="auto">
          <a:xfrm>
            <a:off x="4357688" y="0"/>
            <a:ext cx="4786312"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http://www.nuovasiloe.it/immagini/mani.jpg"/>
          <p:cNvPicPr>
            <a:picLocks noChangeAspect="1" noChangeArrowheads="1"/>
          </p:cNvPicPr>
          <p:nvPr/>
        </p:nvPicPr>
        <p:blipFill>
          <a:blip r:embed="rId2"/>
          <a:srcRect/>
          <a:stretch>
            <a:fillRect/>
          </a:stretch>
        </p:blipFill>
        <p:spPr bwMode="auto">
          <a:xfrm rot="5831504">
            <a:off x="1073151" y="-430213"/>
            <a:ext cx="4679950" cy="6289675"/>
          </a:xfrm>
          <a:prstGeom prst="rect">
            <a:avLst/>
          </a:prstGeom>
          <a:noFill/>
          <a:ln w="9525">
            <a:noFill/>
            <a:miter lim="800000"/>
            <a:headEnd/>
            <a:tailEnd/>
          </a:ln>
        </p:spPr>
      </p:pic>
      <p:sp>
        <p:nvSpPr>
          <p:cNvPr id="129027" name="Rettangolo 1"/>
          <p:cNvSpPr>
            <a:spLocks noChangeArrowheads="1"/>
          </p:cNvSpPr>
          <p:nvPr/>
        </p:nvSpPr>
        <p:spPr bwMode="auto">
          <a:xfrm>
            <a:off x="5611813" y="1785938"/>
            <a:ext cx="3532187" cy="4154487"/>
          </a:xfrm>
          <a:prstGeom prst="rect">
            <a:avLst/>
          </a:prstGeom>
          <a:noFill/>
          <a:ln w="9525">
            <a:noFill/>
            <a:miter lim="800000"/>
            <a:headEnd/>
            <a:tailEnd/>
          </a:ln>
        </p:spPr>
        <p:txBody>
          <a:bodyPr>
            <a:spAutoFit/>
          </a:bodyPr>
          <a:lstStyle/>
          <a:p>
            <a:pPr eaLnBrk="0" hangingPunct="0"/>
            <a:r>
              <a:rPr lang="it-IT" sz="6600" b="1">
                <a:latin typeface="Calibri" pitchFamily="34" charset="0"/>
              </a:rPr>
              <a:t> Ora </a:t>
            </a:r>
          </a:p>
          <a:p>
            <a:pPr eaLnBrk="0" hangingPunct="0"/>
            <a:r>
              <a:rPr lang="it-IT" sz="6600" b="1">
                <a:latin typeface="Calibri" pitchFamily="34" charset="0"/>
              </a:rPr>
              <a:t>  ti </a:t>
            </a:r>
          </a:p>
          <a:p>
            <a:pPr eaLnBrk="0" hangingPunct="0"/>
            <a:r>
              <a:rPr lang="it-IT" sz="6600" b="1">
                <a:latin typeface="Calibri" pitchFamily="34" charset="0"/>
              </a:rPr>
              <a:t>  stringo </a:t>
            </a:r>
          </a:p>
          <a:p>
            <a:pPr eaLnBrk="0" hangingPunct="0"/>
            <a:r>
              <a:rPr lang="it-IT" sz="6600" b="1">
                <a:latin typeface="Calibri" pitchFamily="34" charset="0"/>
              </a:rPr>
              <a:t>la mano </a:t>
            </a:r>
            <a:endParaRPr lang="it-IT" sz="660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http://www.svipop.org/image/girotondo.jpg"/>
          <p:cNvPicPr>
            <a:picLocks noChangeAspect="1" noChangeArrowheads="1"/>
          </p:cNvPicPr>
          <p:nvPr/>
        </p:nvPicPr>
        <p:blipFill>
          <a:blip r:embed="rId2"/>
          <a:srcRect/>
          <a:stretch>
            <a:fillRect/>
          </a:stretch>
        </p:blipFill>
        <p:spPr bwMode="auto">
          <a:xfrm>
            <a:off x="1285875" y="1714500"/>
            <a:ext cx="6429375" cy="3500438"/>
          </a:xfrm>
          <a:prstGeom prst="rect">
            <a:avLst/>
          </a:prstGeom>
          <a:noFill/>
          <a:ln w="9525">
            <a:noFill/>
            <a:miter lim="800000"/>
            <a:headEnd/>
            <a:tailEnd/>
          </a:ln>
        </p:spPr>
      </p:pic>
      <p:sp>
        <p:nvSpPr>
          <p:cNvPr id="130051" name="Rectangle 3"/>
          <p:cNvSpPr>
            <a:spLocks noChangeArrowheads="1"/>
          </p:cNvSpPr>
          <p:nvPr/>
        </p:nvSpPr>
        <p:spPr bwMode="auto">
          <a:xfrm>
            <a:off x="285750" y="357188"/>
            <a:ext cx="7624763" cy="1108075"/>
          </a:xfrm>
          <a:prstGeom prst="rect">
            <a:avLst/>
          </a:prstGeom>
          <a:noFill/>
          <a:ln w="9525">
            <a:noFill/>
            <a:miter lim="800000"/>
            <a:headEnd/>
            <a:tailEnd/>
          </a:ln>
        </p:spPr>
        <p:txBody>
          <a:bodyPr wrap="none" anchor="ctr">
            <a:spAutoFit/>
          </a:bodyPr>
          <a:lstStyle/>
          <a:p>
            <a:pPr eaLnBrk="0" hangingPunct="0"/>
            <a:r>
              <a:rPr lang="it-IT" sz="6600" b="1">
                <a:latin typeface="Tahoma" pitchFamily="34" charset="0"/>
                <a:ea typeface="Times New Roman" pitchFamily="18" charset="0"/>
                <a:cs typeface="Tahoma" pitchFamily="34" charset="0"/>
              </a:rPr>
              <a:t>non sono più solo</a:t>
            </a:r>
            <a:endParaRPr lang="it-IT" sz="6600">
              <a:latin typeface="Calibri" pitchFamily="34" charset="0"/>
              <a:ea typeface="Times New Roman" pitchFamily="18" charset="0"/>
              <a:cs typeface="Tahoma" pitchFamily="34" charset="0"/>
            </a:endParaRPr>
          </a:p>
        </p:txBody>
      </p:sp>
      <p:sp>
        <p:nvSpPr>
          <p:cNvPr id="130052" name="Rectangle 4"/>
          <p:cNvSpPr>
            <a:spLocks noChangeArrowheads="1"/>
          </p:cNvSpPr>
          <p:nvPr/>
        </p:nvSpPr>
        <p:spPr bwMode="auto">
          <a:xfrm>
            <a:off x="733425" y="4929188"/>
            <a:ext cx="8299450" cy="1108075"/>
          </a:xfrm>
          <a:prstGeom prst="rect">
            <a:avLst/>
          </a:prstGeom>
          <a:noFill/>
          <a:ln w="9525">
            <a:noFill/>
            <a:miter lim="800000"/>
            <a:headEnd/>
            <a:tailEnd/>
          </a:ln>
        </p:spPr>
        <p:txBody>
          <a:bodyPr wrap="none" anchor="ctr">
            <a:spAutoFit/>
          </a:bodyPr>
          <a:lstStyle/>
          <a:p>
            <a:pPr eaLnBrk="0" hangingPunct="0"/>
            <a:r>
              <a:rPr lang="it-IT" sz="6600" b="1">
                <a:latin typeface="Tahoma" pitchFamily="34" charset="0"/>
                <a:ea typeface="Times New Roman" pitchFamily="18" charset="0"/>
                <a:cs typeface="Tahoma" pitchFamily="34" charset="0"/>
              </a:rPr>
              <a:t>non sei più lontano</a:t>
            </a:r>
            <a:endParaRPr lang="it-IT" sz="6600">
              <a:latin typeface="Calibri" pitchFamily="34" charset="0"/>
              <a:ea typeface="Times New Roman" pitchFamily="18"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mph" presetSubtype="0" fill="hold" nodeType="withEffect">
                                  <p:stCondLst>
                                    <p:cond delay="0"/>
                                  </p:stCondLst>
                                  <p:childTnLst>
                                    <p:animClr clrSpc="rgb" dir="cw">
                                      <p:cBhvr override="childStyle">
                                        <p:cTn id="6" dur="1900" fill="hold">
                                          <p:stCondLst>
                                            <p:cond delay="100"/>
                                          </p:stCondLst>
                                        </p:cTn>
                                        <p:tgtEl>
                                          <p:spTgt spid="119810"/>
                                        </p:tgtEl>
                                        <p:attrNameLst>
                                          <p:attrName>style.color</p:attrName>
                                        </p:attrNameLst>
                                      </p:cBhvr>
                                      <p:to>
                                        <a:schemeClr val="accent2"/>
                                      </p:to>
                                    </p:animClr>
                                    <p:animClr clrSpc="rgb" dir="cw">
                                      <p:cBhvr>
                                        <p:cTn id="7" dur="1900" fill="hold">
                                          <p:stCondLst>
                                            <p:cond delay="100"/>
                                          </p:stCondLst>
                                        </p:cTn>
                                        <p:tgtEl>
                                          <p:spTgt spid="119810"/>
                                        </p:tgtEl>
                                        <p:attrNameLst>
                                          <p:attrName>fillColor</p:attrName>
                                        </p:attrNameLst>
                                      </p:cBhvr>
                                      <p:to>
                                        <a:schemeClr val="accent2"/>
                                      </p:to>
                                    </p:animClr>
                                    <p:set>
                                      <p:cBhvr>
                                        <p:cTn id="8" dur="1900" fill="hold">
                                          <p:stCondLst>
                                            <p:cond delay="100"/>
                                          </p:stCondLst>
                                        </p:cTn>
                                        <p:tgtEl>
                                          <p:spTgt spid="119810"/>
                                        </p:tgtEl>
                                        <p:attrNameLst>
                                          <p:attrName>fill.type</p:attrName>
                                        </p:attrNameLst>
                                      </p:cBhvr>
                                      <p:to>
                                        <p:strVal val="solid"/>
                                      </p:to>
                                    </p:set>
                                    <p:set>
                                      <p:cBhvr>
                                        <p:cTn id="9" dur="1900" fill="hold">
                                          <p:stCondLst>
                                            <p:cond delay="100"/>
                                          </p:stCondLst>
                                        </p:cTn>
                                        <p:tgtEl>
                                          <p:spTgt spid="119810"/>
                                        </p:tgtEl>
                                        <p:attrNameLst>
                                          <p:attrName>fill.on</p:attrName>
                                        </p:attrNameLst>
                                      </p:cBhvr>
                                      <p:to>
                                        <p:strVal val="true"/>
                                      </p:to>
                                    </p:set>
                                    <p:animScale>
                                      <p:cBhvr>
                                        <p:cTn id="10" dur="200" fill="hold">
                                          <p:stCondLst>
                                            <p:cond delay="0"/>
                                          </p:stCondLst>
                                        </p:cTn>
                                        <p:tgtEl>
                                          <p:spTgt spid="119810"/>
                                        </p:tgtEl>
                                      </p:cBhvr>
                                      <p:from x="100000" y="100000"/>
                                      <p:to x="100000" y="5000"/>
                                    </p:animScale>
                                    <p:animScale>
                                      <p:cBhvr>
                                        <p:cTn id="11" dur="200" fill="hold">
                                          <p:stCondLst>
                                            <p:cond delay="200"/>
                                          </p:stCondLst>
                                        </p:cTn>
                                        <p:tgtEl>
                                          <p:spTgt spid="119810"/>
                                        </p:tgtEl>
                                      </p:cBhvr>
                                      <p:from x="100000" y="5000"/>
                                      <p:to x="120000" y="150000"/>
                                    </p:animScale>
                                    <p:animScale>
                                      <p:cBhvr>
                                        <p:cTn id="12" dur="600" fill="hold">
                                          <p:stCondLst>
                                            <p:cond delay="1400"/>
                                          </p:stCondLst>
                                        </p:cTn>
                                        <p:tgtEl>
                                          <p:spTgt spid="119810"/>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6" descr="Clicca per immagine full size"/>
          <p:cNvPicPr>
            <a:picLocks noChangeAspect="1" noChangeArrowheads="1"/>
          </p:cNvPicPr>
          <p:nvPr/>
        </p:nvPicPr>
        <p:blipFill>
          <a:blip r:embed="rId2"/>
          <a:srcRect/>
          <a:stretch>
            <a:fillRect/>
          </a:stretch>
        </p:blipFill>
        <p:spPr bwMode="auto">
          <a:xfrm>
            <a:off x="0" y="947738"/>
            <a:ext cx="9144000" cy="4684712"/>
          </a:xfrm>
          <a:prstGeom prst="rect">
            <a:avLst/>
          </a:prstGeom>
          <a:noFill/>
          <a:ln w="9525">
            <a:noFill/>
            <a:miter lim="800000"/>
            <a:headEnd/>
            <a:tailEnd/>
          </a:ln>
        </p:spPr>
      </p:pic>
      <p:sp>
        <p:nvSpPr>
          <p:cNvPr id="131075" name="Rectangle 1"/>
          <p:cNvSpPr>
            <a:spLocks noChangeArrowheads="1"/>
          </p:cNvSpPr>
          <p:nvPr/>
        </p:nvSpPr>
        <p:spPr bwMode="auto">
          <a:xfrm>
            <a:off x="2214563" y="5357813"/>
            <a:ext cx="6929437" cy="1108075"/>
          </a:xfrm>
          <a:prstGeom prst="rect">
            <a:avLst/>
          </a:prstGeom>
          <a:noFill/>
          <a:ln w="9525">
            <a:noFill/>
            <a:miter lim="800000"/>
            <a:headEnd/>
            <a:tailEnd/>
          </a:ln>
        </p:spPr>
        <p:txBody>
          <a:bodyPr anchor="ctr">
            <a:spAutoFit/>
          </a:bodyPr>
          <a:lstStyle/>
          <a:p>
            <a:pPr eaLnBrk="0" hangingPunct="0"/>
            <a:r>
              <a:rPr lang="it-IT" sz="6600">
                <a:latin typeface="Tahoma" pitchFamily="34" charset="0"/>
                <a:ea typeface="Times New Roman" pitchFamily="18" charset="0"/>
                <a:cs typeface="Tahoma" pitchFamily="34" charset="0"/>
              </a:rPr>
              <a:t>attorno al Signore </a:t>
            </a:r>
            <a:endParaRPr lang="it-IT" sz="6600">
              <a:latin typeface="Calibri" pitchFamily="34" charset="0"/>
              <a:ea typeface="Times New Roman" pitchFamily="18" charset="0"/>
              <a:cs typeface="Tahoma" pitchFamily="34" charset="0"/>
            </a:endParaRPr>
          </a:p>
        </p:txBody>
      </p:sp>
      <p:sp>
        <p:nvSpPr>
          <p:cNvPr id="131076" name="Rettangolo 3"/>
          <p:cNvSpPr>
            <a:spLocks noChangeArrowheads="1"/>
          </p:cNvSpPr>
          <p:nvPr/>
        </p:nvSpPr>
        <p:spPr bwMode="auto">
          <a:xfrm>
            <a:off x="2860675" y="0"/>
            <a:ext cx="6283325" cy="1108075"/>
          </a:xfrm>
          <a:prstGeom prst="rect">
            <a:avLst/>
          </a:prstGeom>
          <a:noFill/>
          <a:ln w="9525">
            <a:noFill/>
            <a:miter lim="800000"/>
            <a:headEnd/>
            <a:tailEnd/>
          </a:ln>
        </p:spPr>
        <p:txBody>
          <a:bodyPr wrap="none">
            <a:spAutoFit/>
          </a:bodyPr>
          <a:lstStyle/>
          <a:p>
            <a:pPr eaLnBrk="0" hangingPunct="0"/>
            <a:r>
              <a:rPr lang="it-IT" sz="6600">
                <a:solidFill>
                  <a:srgbClr val="000000"/>
                </a:solidFill>
                <a:latin typeface="Tahoma" pitchFamily="34" charset="0"/>
                <a:ea typeface="Times New Roman" pitchFamily="18" charset="0"/>
                <a:cs typeface="Tahoma" pitchFamily="34" charset="0"/>
              </a:rPr>
              <a:t>Questa amicizia </a:t>
            </a:r>
            <a:endParaRPr lang="it-IT">
              <a:latin typeface="Calibri" pitchFamily="34" charset="0"/>
              <a:ea typeface="Times New Roman" pitchFamily="18" charset="0"/>
              <a:cs typeface="Tahoma" pitchFamily="34" charset="0"/>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6" descr="Clicca per immagine full size"/>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5235" name="Rettangolo 2"/>
          <p:cNvSpPr>
            <a:spLocks noChangeArrowheads="1"/>
          </p:cNvSpPr>
          <p:nvPr/>
        </p:nvSpPr>
        <p:spPr bwMode="auto">
          <a:xfrm>
            <a:off x="214282" y="4786322"/>
            <a:ext cx="5646802" cy="1107996"/>
          </a:xfrm>
          <a:prstGeom prst="rect">
            <a:avLst/>
          </a:prstGeom>
          <a:solidFill>
            <a:srgbClr val="FFFFFF">
              <a:alpha val="69804"/>
            </a:srgbClr>
          </a:solidFill>
          <a:effectLst>
            <a:softEdge rad="63500"/>
          </a:effectLst>
        </p:spPr>
        <p:txBody>
          <a:bodyPr wrap="none">
            <a:spAutoFit/>
          </a:bodyPr>
          <a:lstStyle/>
          <a:p>
            <a:pPr algn="ctr" eaLnBrk="0" hangingPunct="0">
              <a:defRPr/>
            </a:pPr>
            <a:r>
              <a:rPr lang="it-IT" sz="6600" dirty="0">
                <a:solidFill>
                  <a:srgbClr val="000000"/>
                </a:solidFill>
                <a:latin typeface="Tahoma" pitchFamily="34" charset="0"/>
                <a:ea typeface="Times New Roman" pitchFamily="18" charset="0"/>
                <a:cs typeface="Tahoma" pitchFamily="34" charset="0"/>
              </a:rPr>
              <a:t>non può finire.</a:t>
            </a:r>
          </a:p>
        </p:txBody>
      </p:sp>
      <p:sp>
        <p:nvSpPr>
          <p:cNvPr id="5" name="Rettangolo 4"/>
          <p:cNvSpPr/>
          <p:nvPr/>
        </p:nvSpPr>
        <p:spPr>
          <a:xfrm>
            <a:off x="2766292" y="1071546"/>
            <a:ext cx="6377707" cy="1107996"/>
          </a:xfrm>
          <a:prstGeom prst="rect">
            <a:avLst/>
          </a:prstGeom>
          <a:solidFill>
            <a:srgbClr val="FFFFFF">
              <a:alpha val="69804"/>
            </a:srgbClr>
          </a:solidFill>
          <a:effectLst>
            <a:softEdge rad="63500"/>
          </a:effectLst>
        </p:spPr>
        <p:txBody>
          <a:bodyPr wrap="none">
            <a:spAutoFit/>
          </a:bodyPr>
          <a:lstStyle/>
          <a:p>
            <a:pPr algn="ctr" eaLnBrk="0" hangingPunct="0">
              <a:defRPr/>
            </a:pPr>
            <a:r>
              <a:rPr lang="it-IT" sz="6600" dirty="0">
                <a:solidFill>
                  <a:srgbClr val="000000"/>
                </a:solidFill>
                <a:latin typeface="Tahoma" pitchFamily="34" charset="0"/>
                <a:ea typeface="Times New Roman" pitchFamily="18" charset="0"/>
                <a:cs typeface="Tahoma" pitchFamily="34" charset="0"/>
              </a:rPr>
              <a:t>è</a:t>
            </a:r>
            <a:r>
              <a:rPr lang="it-IT" sz="6600" dirty="0">
                <a:solidFill>
                  <a:srgbClr val="000000"/>
                </a:solidFill>
                <a:latin typeface="Calibri" pitchFamily="34" charset="0"/>
                <a:ea typeface="Times New Roman" pitchFamily="18" charset="0"/>
                <a:cs typeface="Tahoma" pitchFamily="34" charset="0"/>
              </a:rPr>
              <a:t> </a:t>
            </a:r>
            <a:r>
              <a:rPr lang="it-IT" sz="6600" dirty="0">
                <a:solidFill>
                  <a:srgbClr val="000000"/>
                </a:solidFill>
                <a:latin typeface="Tahoma" pitchFamily="34" charset="0"/>
                <a:ea typeface="Times New Roman" pitchFamily="18" charset="0"/>
                <a:cs typeface="Tahoma" pitchFamily="34" charset="0"/>
              </a:rPr>
              <a:t>troppo grande </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colomba1"/>
          <p:cNvPicPr>
            <a:picLocks noChangeAspect="1" noChangeArrowheads="1"/>
          </p:cNvPicPr>
          <p:nvPr/>
        </p:nvPicPr>
        <p:blipFill>
          <a:blip r:embed="rId2"/>
          <a:srcRect/>
          <a:stretch>
            <a:fillRect/>
          </a:stretch>
        </p:blipFill>
        <p:spPr bwMode="auto">
          <a:xfrm>
            <a:off x="0" y="0"/>
            <a:ext cx="6357938" cy="6888163"/>
          </a:xfrm>
          <a:prstGeom prst="rect">
            <a:avLst/>
          </a:prstGeom>
          <a:noFill/>
          <a:ln w="9525">
            <a:noFill/>
            <a:miter lim="800000"/>
            <a:headEnd/>
            <a:tailEnd/>
          </a:ln>
        </p:spPr>
      </p:pic>
      <p:sp>
        <p:nvSpPr>
          <p:cNvPr id="133123" name="Rettangolo 1"/>
          <p:cNvSpPr>
            <a:spLocks noChangeArrowheads="1"/>
          </p:cNvSpPr>
          <p:nvPr/>
        </p:nvSpPr>
        <p:spPr bwMode="auto">
          <a:xfrm>
            <a:off x="5543550" y="1143000"/>
            <a:ext cx="3721100" cy="4154488"/>
          </a:xfrm>
          <a:prstGeom prst="rect">
            <a:avLst/>
          </a:prstGeom>
          <a:noFill/>
          <a:ln w="9525">
            <a:noFill/>
            <a:miter lim="800000"/>
            <a:headEnd/>
            <a:tailEnd/>
          </a:ln>
        </p:spPr>
        <p:txBody>
          <a:bodyPr wrap="none">
            <a:spAutoFit/>
          </a:bodyPr>
          <a:lstStyle/>
          <a:p>
            <a:pPr eaLnBrk="0" hangingPunct="0"/>
            <a:r>
              <a:rPr lang="it-IT" sz="6600" b="1">
                <a:latin typeface="Tahoma" pitchFamily="34" charset="0"/>
                <a:cs typeface="Times New Roman" pitchFamily="18" charset="0"/>
              </a:rPr>
              <a:t>    La </a:t>
            </a:r>
          </a:p>
          <a:p>
            <a:pPr eaLnBrk="0" hangingPunct="0"/>
            <a:r>
              <a:rPr lang="it-IT" sz="6600" b="1">
                <a:latin typeface="Tahoma" pitchFamily="34" charset="0"/>
                <a:cs typeface="Times New Roman" pitchFamily="18" charset="0"/>
              </a:rPr>
              <a:t>    pace </a:t>
            </a:r>
          </a:p>
          <a:p>
            <a:pPr eaLnBrk="0" hangingPunct="0"/>
            <a:r>
              <a:rPr lang="it-IT" sz="6600" b="1">
                <a:latin typeface="Tahoma" pitchFamily="34" charset="0"/>
                <a:cs typeface="Times New Roman" pitchFamily="18" charset="0"/>
              </a:rPr>
              <a:t>    viene </a:t>
            </a:r>
          </a:p>
          <a:p>
            <a:pPr eaLnBrk="0" hangingPunct="0"/>
            <a:r>
              <a:rPr lang="it-IT" sz="6600" b="1">
                <a:latin typeface="Tahoma" pitchFamily="34" charset="0"/>
                <a:cs typeface="Times New Roman" pitchFamily="18" charset="0"/>
              </a:rPr>
              <a:t>dall'alto</a:t>
            </a:r>
            <a:endParaRPr lang="it-IT" sz="660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ppt_x"/>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http://www.trombosi.org/cuore2004b.jpg"/>
          <p:cNvPicPr>
            <a:picLocks noChangeAspect="1" noChangeArrowheads="1"/>
          </p:cNvPicPr>
          <p:nvPr/>
        </p:nvPicPr>
        <p:blipFill>
          <a:blip r:embed="rId2">
            <a:clrChange>
              <a:clrFrom>
                <a:srgbClr val="EDEBDE"/>
              </a:clrFrom>
              <a:clrTo>
                <a:srgbClr val="EDEBDE">
                  <a:alpha val="0"/>
                </a:srgbClr>
              </a:clrTo>
            </a:clrChange>
          </a:blip>
          <a:srcRect/>
          <a:stretch>
            <a:fillRect/>
          </a:stretch>
        </p:blipFill>
        <p:spPr bwMode="auto">
          <a:xfrm>
            <a:off x="0" y="0"/>
            <a:ext cx="6000750" cy="6858000"/>
          </a:xfrm>
          <a:prstGeom prst="rect">
            <a:avLst/>
          </a:prstGeom>
          <a:noFill/>
          <a:ln w="9525">
            <a:noFill/>
            <a:miter lim="800000"/>
            <a:headEnd/>
            <a:tailEnd/>
          </a:ln>
        </p:spPr>
      </p:pic>
      <p:sp>
        <p:nvSpPr>
          <p:cNvPr id="134147" name="Rettangolo 1"/>
          <p:cNvSpPr>
            <a:spLocks noChangeArrowheads="1"/>
          </p:cNvSpPr>
          <p:nvPr/>
        </p:nvSpPr>
        <p:spPr bwMode="auto">
          <a:xfrm>
            <a:off x="6357938" y="142875"/>
            <a:ext cx="2962275" cy="3140075"/>
          </a:xfrm>
          <a:prstGeom prst="rect">
            <a:avLst/>
          </a:prstGeom>
          <a:noFill/>
          <a:ln w="9525">
            <a:noFill/>
            <a:miter lim="800000"/>
            <a:headEnd/>
            <a:tailEnd/>
          </a:ln>
        </p:spPr>
        <p:txBody>
          <a:bodyPr wrap="none">
            <a:spAutoFit/>
          </a:bodyPr>
          <a:lstStyle/>
          <a:p>
            <a:pPr eaLnBrk="0" hangingPunct="0"/>
            <a:r>
              <a:rPr lang="it-IT" sz="6600" b="1">
                <a:latin typeface="Calibri" pitchFamily="34" charset="0"/>
              </a:rPr>
              <a:t>entra </a:t>
            </a:r>
          </a:p>
          <a:p>
            <a:pPr eaLnBrk="0" hangingPunct="0"/>
            <a:r>
              <a:rPr lang="it-IT" sz="6600" b="1">
                <a:latin typeface="Calibri" pitchFamily="34" charset="0"/>
              </a:rPr>
              <a:t>nel </a:t>
            </a:r>
          </a:p>
          <a:p>
            <a:pPr eaLnBrk="0" hangingPunct="0"/>
            <a:r>
              <a:rPr lang="it-IT" sz="6600" b="1">
                <a:latin typeface="Calibri" pitchFamily="34" charset="0"/>
              </a:rPr>
              <a:t>cuore, </a:t>
            </a:r>
            <a:endParaRPr lang="it-IT" sz="660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
          <p:cNvSpPr>
            <a:spLocks noChangeArrowheads="1"/>
          </p:cNvSpPr>
          <p:nvPr/>
        </p:nvSpPr>
        <p:spPr bwMode="auto">
          <a:xfrm>
            <a:off x="642938" y="1285875"/>
            <a:ext cx="3000375" cy="4154488"/>
          </a:xfrm>
          <a:prstGeom prst="rect">
            <a:avLst/>
          </a:prstGeom>
          <a:noFill/>
          <a:ln w="9525">
            <a:noFill/>
            <a:miter lim="800000"/>
            <a:headEnd/>
            <a:tailEnd/>
          </a:ln>
        </p:spPr>
        <p:txBody>
          <a:bodyPr anchor="ctr">
            <a:spAutoFit/>
          </a:bodyPr>
          <a:lstStyle/>
          <a:p>
            <a:pPr eaLnBrk="0" hangingPunct="0"/>
            <a:r>
              <a:rPr lang="it-IT" sz="6600" b="1">
                <a:latin typeface="Tahoma" pitchFamily="34" charset="0"/>
                <a:ea typeface="Times New Roman" pitchFamily="18" charset="0"/>
                <a:cs typeface="Tahoma" pitchFamily="34" charset="0"/>
              </a:rPr>
              <a:t>si </a:t>
            </a:r>
          </a:p>
          <a:p>
            <a:pPr eaLnBrk="0" hangingPunct="0"/>
            <a:r>
              <a:rPr lang="it-IT" sz="6600" b="1">
                <a:latin typeface="Tahoma" pitchFamily="34" charset="0"/>
                <a:ea typeface="Times New Roman" pitchFamily="18" charset="0"/>
                <a:cs typeface="Tahoma" pitchFamily="34" charset="0"/>
              </a:rPr>
              <a:t>vede </a:t>
            </a:r>
          </a:p>
          <a:p>
            <a:pPr eaLnBrk="0" hangingPunct="0"/>
            <a:r>
              <a:rPr lang="it-IT" sz="6600" b="1">
                <a:latin typeface="Tahoma" pitchFamily="34" charset="0"/>
                <a:ea typeface="Times New Roman" pitchFamily="18" charset="0"/>
                <a:cs typeface="Tahoma" pitchFamily="34" charset="0"/>
              </a:rPr>
              <a:t>sul </a:t>
            </a:r>
          </a:p>
          <a:p>
            <a:pPr eaLnBrk="0" hangingPunct="0"/>
            <a:r>
              <a:rPr lang="it-IT" sz="6600" b="1">
                <a:latin typeface="Tahoma" pitchFamily="34" charset="0"/>
                <a:ea typeface="Times New Roman" pitchFamily="18" charset="0"/>
                <a:cs typeface="Tahoma" pitchFamily="34" charset="0"/>
              </a:rPr>
              <a:t>volto</a:t>
            </a:r>
            <a:r>
              <a:rPr lang="it-IT" sz="6600">
                <a:latin typeface="Calibri" pitchFamily="34" charset="0"/>
                <a:ea typeface="Calibri" pitchFamily="34" charset="0"/>
                <a:cs typeface="Times New Roman" pitchFamily="18" charset="0"/>
              </a:rPr>
              <a:t> </a:t>
            </a:r>
            <a:endParaRPr lang="it-IT" sz="6600">
              <a:latin typeface="Calibri" pitchFamily="34" charset="0"/>
            </a:endParaRPr>
          </a:p>
        </p:txBody>
      </p:sp>
      <p:pic>
        <p:nvPicPr>
          <p:cNvPr id="3" name="Immagine 2" descr="http://www.unicef.it/flex/images/D.044876a341a66a5cabdd/Rightface_small.jpg"/>
          <p:cNvPicPr>
            <a:picLocks noChangeAspect="1" noChangeArrowheads="1"/>
          </p:cNvPicPr>
          <p:nvPr/>
        </p:nvPicPr>
        <p:blipFill>
          <a:blip r:embed="rId2"/>
          <a:srcRect/>
          <a:stretch>
            <a:fillRect/>
          </a:stretch>
        </p:blipFill>
        <p:spPr bwMode="auto">
          <a:xfrm>
            <a:off x="4357688" y="0"/>
            <a:ext cx="4786312" cy="68580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Righ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descr="http://www.nuovasiloe.it/immagini/mani.jpg"/>
          <p:cNvPicPr>
            <a:picLocks noChangeAspect="1" noChangeArrowheads="1"/>
          </p:cNvPicPr>
          <p:nvPr/>
        </p:nvPicPr>
        <p:blipFill>
          <a:blip r:embed="rId2"/>
          <a:srcRect/>
          <a:stretch>
            <a:fillRect/>
          </a:stretch>
        </p:blipFill>
        <p:spPr bwMode="auto">
          <a:xfrm rot="5831504">
            <a:off x="1073151" y="-430213"/>
            <a:ext cx="4679950" cy="6289675"/>
          </a:xfrm>
          <a:prstGeom prst="rect">
            <a:avLst/>
          </a:prstGeom>
          <a:noFill/>
          <a:ln w="9525">
            <a:noFill/>
            <a:miter lim="800000"/>
            <a:headEnd/>
            <a:tailEnd/>
          </a:ln>
        </p:spPr>
      </p:pic>
      <p:sp>
        <p:nvSpPr>
          <p:cNvPr id="136195" name="Rettangolo 1"/>
          <p:cNvSpPr>
            <a:spLocks noChangeArrowheads="1"/>
          </p:cNvSpPr>
          <p:nvPr/>
        </p:nvSpPr>
        <p:spPr bwMode="auto">
          <a:xfrm>
            <a:off x="5611813" y="1785938"/>
            <a:ext cx="3532187" cy="4154487"/>
          </a:xfrm>
          <a:prstGeom prst="rect">
            <a:avLst/>
          </a:prstGeom>
          <a:noFill/>
          <a:ln w="9525">
            <a:noFill/>
            <a:miter lim="800000"/>
            <a:headEnd/>
            <a:tailEnd/>
          </a:ln>
        </p:spPr>
        <p:txBody>
          <a:bodyPr>
            <a:spAutoFit/>
          </a:bodyPr>
          <a:lstStyle/>
          <a:p>
            <a:pPr eaLnBrk="0" hangingPunct="0"/>
            <a:r>
              <a:rPr lang="it-IT" sz="6600" b="1">
                <a:latin typeface="Calibri" pitchFamily="34" charset="0"/>
              </a:rPr>
              <a:t> Ora </a:t>
            </a:r>
          </a:p>
          <a:p>
            <a:pPr eaLnBrk="0" hangingPunct="0"/>
            <a:r>
              <a:rPr lang="it-IT" sz="6600" b="1">
                <a:latin typeface="Calibri" pitchFamily="34" charset="0"/>
              </a:rPr>
              <a:t>  ti </a:t>
            </a:r>
          </a:p>
          <a:p>
            <a:pPr eaLnBrk="0" hangingPunct="0"/>
            <a:r>
              <a:rPr lang="it-IT" sz="6600" b="1">
                <a:latin typeface="Calibri" pitchFamily="34" charset="0"/>
              </a:rPr>
              <a:t>  stringo </a:t>
            </a:r>
          </a:p>
          <a:p>
            <a:pPr eaLnBrk="0" hangingPunct="0"/>
            <a:r>
              <a:rPr lang="it-IT" sz="6600" b="1">
                <a:latin typeface="Calibri" pitchFamily="34" charset="0"/>
              </a:rPr>
              <a:t>la mano </a:t>
            </a:r>
            <a:endParaRPr lang="it-IT" sz="6600">
              <a:latin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1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2" descr="http://www.svipop.org/image/girotondo.jpg"/>
          <p:cNvPicPr>
            <a:picLocks noChangeAspect="1" noChangeArrowheads="1"/>
          </p:cNvPicPr>
          <p:nvPr/>
        </p:nvPicPr>
        <p:blipFill>
          <a:blip r:embed="rId2"/>
          <a:srcRect/>
          <a:stretch>
            <a:fillRect/>
          </a:stretch>
        </p:blipFill>
        <p:spPr bwMode="auto">
          <a:xfrm>
            <a:off x="1285875" y="1714500"/>
            <a:ext cx="6429375" cy="3500438"/>
          </a:xfrm>
          <a:prstGeom prst="rect">
            <a:avLst/>
          </a:prstGeom>
          <a:noFill/>
          <a:ln w="9525">
            <a:noFill/>
            <a:miter lim="800000"/>
            <a:headEnd/>
            <a:tailEnd/>
          </a:ln>
        </p:spPr>
      </p:pic>
      <p:sp>
        <p:nvSpPr>
          <p:cNvPr id="137219" name="Rectangle 3"/>
          <p:cNvSpPr>
            <a:spLocks noChangeArrowheads="1"/>
          </p:cNvSpPr>
          <p:nvPr/>
        </p:nvSpPr>
        <p:spPr bwMode="auto">
          <a:xfrm>
            <a:off x="285750" y="357188"/>
            <a:ext cx="7624763" cy="1108075"/>
          </a:xfrm>
          <a:prstGeom prst="rect">
            <a:avLst/>
          </a:prstGeom>
          <a:noFill/>
          <a:ln w="9525">
            <a:noFill/>
            <a:miter lim="800000"/>
            <a:headEnd/>
            <a:tailEnd/>
          </a:ln>
        </p:spPr>
        <p:txBody>
          <a:bodyPr wrap="none" anchor="ctr">
            <a:spAutoFit/>
          </a:bodyPr>
          <a:lstStyle/>
          <a:p>
            <a:pPr eaLnBrk="0" hangingPunct="0"/>
            <a:r>
              <a:rPr lang="it-IT" sz="6600" b="1">
                <a:latin typeface="Tahoma" pitchFamily="34" charset="0"/>
                <a:ea typeface="Times New Roman" pitchFamily="18" charset="0"/>
                <a:cs typeface="Tahoma" pitchFamily="34" charset="0"/>
              </a:rPr>
              <a:t>non sono più solo</a:t>
            </a:r>
            <a:endParaRPr lang="it-IT" sz="6600">
              <a:latin typeface="Calibri" pitchFamily="34" charset="0"/>
              <a:ea typeface="Times New Roman" pitchFamily="18" charset="0"/>
              <a:cs typeface="Tahoma" pitchFamily="34" charset="0"/>
            </a:endParaRPr>
          </a:p>
        </p:txBody>
      </p:sp>
      <p:sp>
        <p:nvSpPr>
          <p:cNvPr id="137220" name="Rectangle 4"/>
          <p:cNvSpPr>
            <a:spLocks noChangeArrowheads="1"/>
          </p:cNvSpPr>
          <p:nvPr/>
        </p:nvSpPr>
        <p:spPr bwMode="auto">
          <a:xfrm>
            <a:off x="733425" y="4929188"/>
            <a:ext cx="8299450" cy="1108075"/>
          </a:xfrm>
          <a:prstGeom prst="rect">
            <a:avLst/>
          </a:prstGeom>
          <a:noFill/>
          <a:ln w="9525">
            <a:noFill/>
            <a:miter lim="800000"/>
            <a:headEnd/>
            <a:tailEnd/>
          </a:ln>
        </p:spPr>
        <p:txBody>
          <a:bodyPr wrap="none" anchor="ctr">
            <a:spAutoFit/>
          </a:bodyPr>
          <a:lstStyle/>
          <a:p>
            <a:pPr eaLnBrk="0" hangingPunct="0"/>
            <a:r>
              <a:rPr lang="it-IT" sz="6600" b="1">
                <a:latin typeface="Tahoma" pitchFamily="34" charset="0"/>
                <a:ea typeface="Times New Roman" pitchFamily="18" charset="0"/>
                <a:cs typeface="Tahoma" pitchFamily="34" charset="0"/>
              </a:rPr>
              <a:t>non sei più lontano</a:t>
            </a:r>
            <a:endParaRPr lang="it-IT" sz="6600">
              <a:latin typeface="Calibri" pitchFamily="34" charset="0"/>
              <a:ea typeface="Times New Roman" pitchFamily="18" charset="0"/>
              <a:cs typeface="Tahoma"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mph" presetSubtype="0" fill="hold" nodeType="withEffect">
                                  <p:stCondLst>
                                    <p:cond delay="0"/>
                                  </p:stCondLst>
                                  <p:childTnLst>
                                    <p:animClr clrSpc="rgb" dir="cw">
                                      <p:cBhvr override="childStyle">
                                        <p:cTn id="6" dur="1900" fill="hold">
                                          <p:stCondLst>
                                            <p:cond delay="100"/>
                                          </p:stCondLst>
                                        </p:cTn>
                                        <p:tgtEl>
                                          <p:spTgt spid="119810"/>
                                        </p:tgtEl>
                                        <p:attrNameLst>
                                          <p:attrName>style.color</p:attrName>
                                        </p:attrNameLst>
                                      </p:cBhvr>
                                      <p:to>
                                        <a:schemeClr val="accent2"/>
                                      </p:to>
                                    </p:animClr>
                                    <p:animClr clrSpc="rgb" dir="cw">
                                      <p:cBhvr>
                                        <p:cTn id="7" dur="1900" fill="hold">
                                          <p:stCondLst>
                                            <p:cond delay="100"/>
                                          </p:stCondLst>
                                        </p:cTn>
                                        <p:tgtEl>
                                          <p:spTgt spid="119810"/>
                                        </p:tgtEl>
                                        <p:attrNameLst>
                                          <p:attrName>fillColor</p:attrName>
                                        </p:attrNameLst>
                                      </p:cBhvr>
                                      <p:to>
                                        <a:schemeClr val="accent2"/>
                                      </p:to>
                                    </p:animClr>
                                    <p:set>
                                      <p:cBhvr>
                                        <p:cTn id="8" dur="1900" fill="hold">
                                          <p:stCondLst>
                                            <p:cond delay="100"/>
                                          </p:stCondLst>
                                        </p:cTn>
                                        <p:tgtEl>
                                          <p:spTgt spid="119810"/>
                                        </p:tgtEl>
                                        <p:attrNameLst>
                                          <p:attrName>fill.type</p:attrName>
                                        </p:attrNameLst>
                                      </p:cBhvr>
                                      <p:to>
                                        <p:strVal val="solid"/>
                                      </p:to>
                                    </p:set>
                                    <p:set>
                                      <p:cBhvr>
                                        <p:cTn id="9" dur="1900" fill="hold">
                                          <p:stCondLst>
                                            <p:cond delay="100"/>
                                          </p:stCondLst>
                                        </p:cTn>
                                        <p:tgtEl>
                                          <p:spTgt spid="119810"/>
                                        </p:tgtEl>
                                        <p:attrNameLst>
                                          <p:attrName>fill.on</p:attrName>
                                        </p:attrNameLst>
                                      </p:cBhvr>
                                      <p:to>
                                        <p:strVal val="true"/>
                                      </p:to>
                                    </p:set>
                                    <p:animScale>
                                      <p:cBhvr>
                                        <p:cTn id="10" dur="200" fill="hold">
                                          <p:stCondLst>
                                            <p:cond delay="0"/>
                                          </p:stCondLst>
                                        </p:cTn>
                                        <p:tgtEl>
                                          <p:spTgt spid="119810"/>
                                        </p:tgtEl>
                                      </p:cBhvr>
                                      <p:from x="100000" y="100000"/>
                                      <p:to x="100000" y="5000"/>
                                    </p:animScale>
                                    <p:animScale>
                                      <p:cBhvr>
                                        <p:cTn id="11" dur="200" fill="hold">
                                          <p:stCondLst>
                                            <p:cond delay="200"/>
                                          </p:stCondLst>
                                        </p:cTn>
                                        <p:tgtEl>
                                          <p:spTgt spid="119810"/>
                                        </p:tgtEl>
                                      </p:cBhvr>
                                      <p:from x="100000" y="5000"/>
                                      <p:to x="120000" y="150000"/>
                                    </p:animScale>
                                    <p:animScale>
                                      <p:cBhvr>
                                        <p:cTn id="12" dur="600" fill="hold">
                                          <p:stCondLst>
                                            <p:cond delay="1400"/>
                                          </p:stCondLst>
                                        </p:cTn>
                                        <p:tgtEl>
                                          <p:spTgt spid="119810"/>
                                        </p:tgtEl>
                                      </p:cBhvr>
                                      <p:to x="12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5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0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6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9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En blanco">
  <a:themeElements>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ca-ES" sz="2400" b="0" i="0" u="none" strike="noStrike" cap="none" normalizeH="0" baseline="0" smtClean="0">
            <a:ln>
              <a:noFill/>
            </a:ln>
            <a:solidFill>
              <a:schemeClr val="tx1"/>
            </a:solidFill>
            <a:effectLst/>
            <a:latin typeface="Times"/>
          </a:defRPr>
        </a:defPPr>
      </a:lstStyle>
    </a:lnDef>
  </a:objectDefaults>
  <a:extraClrSchemeLst>
    <a:extraClrScheme>
      <a:clrScheme name="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Struttura predefinita">
  <a:themeElements>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1591</TotalTime>
  <Words>2263</Words>
  <Application>Microsoft PowerPoint</Application>
  <PresentationFormat>Presentazione su schermo (4:3)</PresentationFormat>
  <Paragraphs>458</Paragraphs>
  <Slides>156</Slides>
  <Notes>3</Notes>
  <HiddenSlides>0</HiddenSlides>
  <MMClips>0</MMClips>
  <ScaleCrop>false</ScaleCrop>
  <HeadingPairs>
    <vt:vector size="4" baseType="variant">
      <vt:variant>
        <vt:lpstr>Tema</vt:lpstr>
      </vt:variant>
      <vt:variant>
        <vt:i4>19</vt:i4>
      </vt:variant>
      <vt:variant>
        <vt:lpstr>Titoli diapositive</vt:lpstr>
      </vt:variant>
      <vt:variant>
        <vt:i4>156</vt:i4>
      </vt:variant>
    </vt:vector>
  </HeadingPairs>
  <TitlesOfParts>
    <vt:vector size="175" baseType="lpstr">
      <vt:lpstr>En blanco</vt:lpstr>
      <vt:lpstr>2_Struttura predefinita</vt:lpstr>
      <vt:lpstr>1_En blanco</vt:lpstr>
      <vt:lpstr>Tema di Office</vt:lpstr>
      <vt:lpstr>3_Struttura predefinita</vt:lpstr>
      <vt:lpstr>2_En blanco</vt:lpstr>
      <vt:lpstr>4_En blanco</vt:lpstr>
      <vt:lpstr>1_Struttura predefinita</vt:lpstr>
      <vt:lpstr>4_Struttura predefinita</vt:lpstr>
      <vt:lpstr>5_En blanco</vt:lpstr>
      <vt:lpstr>1_Tema di Office</vt:lpstr>
      <vt:lpstr>2_Tema di Office</vt:lpstr>
      <vt:lpstr>3_Tema di Office</vt:lpstr>
      <vt:lpstr>4_Tema di Office</vt:lpstr>
      <vt:lpstr>5_Tema di Office</vt:lpstr>
      <vt:lpstr>10_Tema di Office</vt:lpstr>
      <vt:lpstr>8_Tema di Office</vt:lpstr>
      <vt:lpstr>6_Tema di Office</vt:lpstr>
      <vt:lpstr>9_Tema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Diapositiva 70</vt:lpstr>
      <vt:lpstr>Diapositiva 71</vt:lpstr>
      <vt:lpstr>Diapositiva 72</vt:lpstr>
      <vt:lpstr>Diapositiva 73</vt:lpstr>
      <vt:lpstr>Diapositiva 74</vt:lpstr>
      <vt:lpstr>Diapositiva 75</vt:lpstr>
      <vt:lpstr>Diapositiva 76</vt:lpstr>
      <vt:lpstr>Diapositiva 77</vt:lpstr>
      <vt:lpstr>Diapositiva 78</vt:lpstr>
      <vt:lpstr>Diapositiva 79</vt:lpstr>
      <vt:lpstr>Diapositiva 80</vt:lpstr>
      <vt:lpstr>Diapositiva 81</vt:lpstr>
      <vt:lpstr>Diapositiva 82</vt:lpstr>
      <vt:lpstr>Diapositiva 83</vt:lpstr>
      <vt:lpstr>Diapositiva 84</vt:lpstr>
      <vt:lpstr>Diapositiva 85</vt:lpstr>
      <vt:lpstr>Diapositiva 86</vt:lpstr>
      <vt:lpstr>Diapositiva 87</vt:lpstr>
      <vt:lpstr>Diapositiva 88</vt:lpstr>
      <vt:lpstr>Diapositiva 89</vt:lpstr>
      <vt:lpstr>Diapositiva 90</vt:lpstr>
      <vt:lpstr>Diapositiva 91</vt:lpstr>
      <vt:lpstr>Diapositiva 92</vt:lpstr>
      <vt:lpstr>Diapositiva 93</vt:lpstr>
      <vt:lpstr>Diapositiva 94</vt:lpstr>
      <vt:lpstr>Diapositiva 95</vt:lpstr>
      <vt:lpstr>Diapositiva 96</vt:lpstr>
      <vt:lpstr>Diapositiva 97</vt:lpstr>
      <vt:lpstr>Diapositiva 98</vt:lpstr>
      <vt:lpstr>Diapositiva 99</vt:lpstr>
      <vt:lpstr>Diapositiva 100</vt:lpstr>
      <vt:lpstr>Diapositiva 101</vt:lpstr>
      <vt:lpstr>Diapositiva 102</vt:lpstr>
      <vt:lpstr>Diapositiva 103</vt:lpstr>
      <vt:lpstr>Diapositiva 104</vt:lpstr>
      <vt:lpstr>Diapositiva 105</vt:lpstr>
      <vt:lpstr>Diapositiva 106</vt:lpstr>
      <vt:lpstr>Diapositiva 107</vt:lpstr>
      <vt:lpstr>Diapositiva 108</vt:lpstr>
      <vt:lpstr>Diapositiva 109</vt:lpstr>
      <vt:lpstr>Diapositiva 110</vt:lpstr>
      <vt:lpstr>Diapositiva 111</vt:lpstr>
      <vt:lpstr>Diapositiva 112</vt:lpstr>
      <vt:lpstr>Diapositiva 113</vt:lpstr>
      <vt:lpstr>Diapositiva 114</vt:lpstr>
      <vt:lpstr>Diapositiva 115</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Diapositiva 128</vt:lpstr>
      <vt:lpstr>Diapositiva 129</vt:lpstr>
      <vt:lpstr>Diapositiva 130</vt:lpstr>
      <vt:lpstr>Diapositiva 131</vt:lpstr>
      <vt:lpstr>Diapositiva 132</vt:lpstr>
      <vt:lpstr>Diapositiva 133</vt:lpstr>
      <vt:lpstr>Diapositiva 134</vt:lpstr>
      <vt:lpstr>Diapositiva 135</vt:lpstr>
      <vt:lpstr>Diapositiva 136</vt:lpstr>
      <vt:lpstr>Diapositiva 137</vt:lpstr>
      <vt:lpstr>Diapositiva 138</vt:lpstr>
      <vt:lpstr>Diapositiva 139</vt:lpstr>
      <vt:lpstr>Diapositiva 140</vt:lpstr>
      <vt:lpstr>Diapositiva 141</vt:lpstr>
      <vt:lpstr>Diapositiva 142</vt:lpstr>
      <vt:lpstr>Diapositiva 143</vt:lpstr>
      <vt:lpstr>Diapositiva 144</vt:lpstr>
      <vt:lpstr>Diapositiva 145</vt:lpstr>
      <vt:lpstr>Diapositiva 146</vt:lpstr>
      <vt:lpstr>Diapositiva 147</vt:lpstr>
      <vt:lpstr>Diapositiva 148</vt:lpstr>
      <vt:lpstr>Diapositiva 149</vt:lpstr>
      <vt:lpstr>Diapositiva 150</vt:lpstr>
      <vt:lpstr>Diapositiva 151</vt:lpstr>
      <vt:lpstr>Diapositiva 152</vt:lpstr>
      <vt:lpstr>Diapositiva 153</vt:lpstr>
      <vt:lpstr>Diapositiva 154</vt:lpstr>
      <vt:lpstr>Diapositiva 155</vt:lpstr>
      <vt:lpstr>Diapositiva 156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 domenica di avvento</dc:title>
  <dc:creator>Parrocchia della Cattedrale</dc:creator>
  <cp:keywords>Avvento 4 domenica</cp:keywords>
  <cp:lastModifiedBy>oreste</cp:lastModifiedBy>
  <cp:revision>152</cp:revision>
  <dcterms:created xsi:type="dcterms:W3CDTF">2003-10-01T14:22:47Z</dcterms:created>
  <dcterms:modified xsi:type="dcterms:W3CDTF">2009-12-19T19:17:25Z</dcterms:modified>
</cp:coreProperties>
</file>